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9" r:id="rId7"/>
    <p:sldId id="259" r:id="rId8"/>
    <p:sldId id="260" r:id="rId9"/>
    <p:sldId id="261" r:id="rId10"/>
    <p:sldId id="262" r:id="rId11"/>
    <p:sldId id="263" r:id="rId12"/>
    <p:sldId id="265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1997C-8E19-439E-A0D4-FC9C9E11B2C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F69795-B39A-46FB-84D5-607C18D2590D}">
      <dgm:prSet phldrT="[Text]"/>
      <dgm:spPr/>
      <dgm:t>
        <a:bodyPr/>
        <a:lstStyle/>
        <a:p>
          <a:r>
            <a:rPr lang="en-GB" dirty="0" smtClean="0"/>
            <a:t>Energy in</a:t>
          </a:r>
          <a:endParaRPr lang="en-GB" dirty="0"/>
        </a:p>
      </dgm:t>
    </dgm:pt>
    <dgm:pt modelId="{E55DF705-A62F-42DA-AB94-3F49B60ABC97}" type="parTrans" cxnId="{7EA6E5F8-4EF2-496F-8514-C9FE0734F9C6}">
      <dgm:prSet/>
      <dgm:spPr/>
      <dgm:t>
        <a:bodyPr/>
        <a:lstStyle/>
        <a:p>
          <a:endParaRPr lang="en-GB"/>
        </a:p>
      </dgm:t>
    </dgm:pt>
    <dgm:pt modelId="{2C7006DC-215B-4DA1-84B8-A2DECFAB4DCA}" type="sibTrans" cxnId="{7EA6E5F8-4EF2-496F-8514-C9FE0734F9C6}">
      <dgm:prSet/>
      <dgm:spPr/>
      <dgm:t>
        <a:bodyPr/>
        <a:lstStyle/>
        <a:p>
          <a:endParaRPr lang="en-GB"/>
        </a:p>
      </dgm:t>
    </dgm:pt>
    <dgm:pt modelId="{03D12C81-36F2-4001-A1A0-18A8959C15FA}">
      <dgm:prSet phldrT="[Text]"/>
      <dgm:spPr/>
      <dgm:t>
        <a:bodyPr/>
        <a:lstStyle/>
        <a:p>
          <a:r>
            <a:rPr lang="en-GB" dirty="0" smtClean="0"/>
            <a:t>Meals</a:t>
          </a:r>
          <a:endParaRPr lang="en-GB" dirty="0"/>
        </a:p>
      </dgm:t>
    </dgm:pt>
    <dgm:pt modelId="{D78B6CE2-E160-4A56-8B04-63D94A21B335}" type="parTrans" cxnId="{8D3F78CE-5FD8-4637-98AB-C19D88D69724}">
      <dgm:prSet/>
      <dgm:spPr/>
      <dgm:t>
        <a:bodyPr/>
        <a:lstStyle/>
        <a:p>
          <a:endParaRPr lang="en-GB"/>
        </a:p>
      </dgm:t>
    </dgm:pt>
    <dgm:pt modelId="{8220FBC3-B97A-43FC-8734-9710EC6B390D}" type="sibTrans" cxnId="{8D3F78CE-5FD8-4637-98AB-C19D88D69724}">
      <dgm:prSet/>
      <dgm:spPr/>
      <dgm:t>
        <a:bodyPr/>
        <a:lstStyle/>
        <a:p>
          <a:endParaRPr lang="en-GB"/>
        </a:p>
      </dgm:t>
    </dgm:pt>
    <dgm:pt modelId="{34534B45-C998-4698-BDBB-309539839B81}">
      <dgm:prSet phldrT="[Text]"/>
      <dgm:spPr/>
      <dgm:t>
        <a:bodyPr/>
        <a:lstStyle/>
        <a:p>
          <a:r>
            <a:rPr lang="en-GB" dirty="0" smtClean="0"/>
            <a:t>Snacks and treats</a:t>
          </a:r>
          <a:endParaRPr lang="en-GB" dirty="0"/>
        </a:p>
      </dgm:t>
    </dgm:pt>
    <dgm:pt modelId="{CC228E6A-A1F7-41BD-864F-DF338D1C4D7C}" type="parTrans" cxnId="{56FBBE7F-DB45-4905-8C03-2683355ABB25}">
      <dgm:prSet/>
      <dgm:spPr/>
      <dgm:t>
        <a:bodyPr/>
        <a:lstStyle/>
        <a:p>
          <a:endParaRPr lang="en-GB"/>
        </a:p>
      </dgm:t>
    </dgm:pt>
    <dgm:pt modelId="{557AF2D2-39CE-4EA8-8218-F99E32E85487}" type="sibTrans" cxnId="{56FBBE7F-DB45-4905-8C03-2683355ABB25}">
      <dgm:prSet/>
      <dgm:spPr/>
      <dgm:t>
        <a:bodyPr/>
        <a:lstStyle/>
        <a:p>
          <a:endParaRPr lang="en-GB"/>
        </a:p>
      </dgm:t>
    </dgm:pt>
    <dgm:pt modelId="{8E6302D1-BAA6-4A1A-9F9B-4A68D1524F62}">
      <dgm:prSet phldrT="[Text]"/>
      <dgm:spPr/>
      <dgm:t>
        <a:bodyPr/>
        <a:lstStyle/>
        <a:p>
          <a:r>
            <a:rPr lang="en-GB" dirty="0" smtClean="0"/>
            <a:t>Energy out</a:t>
          </a:r>
          <a:endParaRPr lang="en-GB" dirty="0"/>
        </a:p>
      </dgm:t>
    </dgm:pt>
    <dgm:pt modelId="{9C23D822-9311-4A54-AD43-CBD32AC1DE5F}" type="parTrans" cxnId="{338E2837-1058-45CF-ACFD-1E6BA665647F}">
      <dgm:prSet/>
      <dgm:spPr/>
      <dgm:t>
        <a:bodyPr/>
        <a:lstStyle/>
        <a:p>
          <a:endParaRPr lang="en-GB"/>
        </a:p>
      </dgm:t>
    </dgm:pt>
    <dgm:pt modelId="{177CEDED-7E0C-4099-BD2A-93F9DADB7689}" type="sibTrans" cxnId="{338E2837-1058-45CF-ACFD-1E6BA665647F}">
      <dgm:prSet/>
      <dgm:spPr/>
      <dgm:t>
        <a:bodyPr/>
        <a:lstStyle/>
        <a:p>
          <a:endParaRPr lang="en-GB"/>
        </a:p>
      </dgm:t>
    </dgm:pt>
    <dgm:pt modelId="{C1BCE02F-0C39-4A4C-B49E-B22EC73E4E28}">
      <dgm:prSet phldrT="[Text]"/>
      <dgm:spPr/>
      <dgm:t>
        <a:bodyPr/>
        <a:lstStyle/>
        <a:p>
          <a:r>
            <a:rPr lang="en-GB" dirty="0" smtClean="0"/>
            <a:t>Metabolic rate</a:t>
          </a:r>
          <a:endParaRPr lang="en-GB" dirty="0"/>
        </a:p>
      </dgm:t>
    </dgm:pt>
    <dgm:pt modelId="{E97B2239-EA70-4577-8D2E-B16577B80D67}" type="parTrans" cxnId="{C83CEB24-79BF-4D35-8A6C-10C53A2F4087}">
      <dgm:prSet/>
      <dgm:spPr/>
      <dgm:t>
        <a:bodyPr/>
        <a:lstStyle/>
        <a:p>
          <a:endParaRPr lang="en-GB"/>
        </a:p>
      </dgm:t>
    </dgm:pt>
    <dgm:pt modelId="{DBC71318-25FC-47DF-82F7-CC43F79AAEAC}" type="sibTrans" cxnId="{C83CEB24-79BF-4D35-8A6C-10C53A2F4087}">
      <dgm:prSet/>
      <dgm:spPr/>
      <dgm:t>
        <a:bodyPr/>
        <a:lstStyle/>
        <a:p>
          <a:endParaRPr lang="en-GB"/>
        </a:p>
      </dgm:t>
    </dgm:pt>
    <dgm:pt modelId="{E6B79AD4-D907-40D2-BED4-0CB10F6A1024}">
      <dgm:prSet phldrT="[Text]"/>
      <dgm:spPr/>
      <dgm:t>
        <a:bodyPr/>
        <a:lstStyle/>
        <a:p>
          <a:r>
            <a:rPr lang="en-GB" dirty="0" smtClean="0"/>
            <a:t>Physical activity – daily life</a:t>
          </a:r>
          <a:endParaRPr lang="en-GB" dirty="0"/>
        </a:p>
      </dgm:t>
    </dgm:pt>
    <dgm:pt modelId="{109B2D3F-C693-42AB-BDB7-5220AFFC97B9}" type="parTrans" cxnId="{14C461FD-FA77-424F-B552-6AED4730BB13}">
      <dgm:prSet/>
      <dgm:spPr/>
      <dgm:t>
        <a:bodyPr/>
        <a:lstStyle/>
        <a:p>
          <a:endParaRPr lang="en-GB"/>
        </a:p>
      </dgm:t>
    </dgm:pt>
    <dgm:pt modelId="{D0A5C7E1-A478-4FF3-ACB6-1D04C4B8A888}" type="sibTrans" cxnId="{14C461FD-FA77-424F-B552-6AED4730BB13}">
      <dgm:prSet/>
      <dgm:spPr/>
      <dgm:t>
        <a:bodyPr/>
        <a:lstStyle/>
        <a:p>
          <a:endParaRPr lang="en-GB"/>
        </a:p>
      </dgm:t>
    </dgm:pt>
    <dgm:pt modelId="{B86EEA37-37BD-4A22-AF46-B8FE5CC6DDC8}">
      <dgm:prSet phldrT="[Text]"/>
      <dgm:spPr/>
      <dgm:t>
        <a:bodyPr/>
        <a:lstStyle/>
        <a:p>
          <a:r>
            <a:rPr lang="en-GB" dirty="0" smtClean="0"/>
            <a:t>Physical activity - sport</a:t>
          </a:r>
          <a:endParaRPr lang="en-GB" dirty="0"/>
        </a:p>
      </dgm:t>
    </dgm:pt>
    <dgm:pt modelId="{B39BEE7B-92F2-412C-A9AC-1345D8402153}" type="parTrans" cxnId="{84BD54D8-C77E-4DBB-AEFD-5E6551C51AC6}">
      <dgm:prSet/>
      <dgm:spPr/>
      <dgm:t>
        <a:bodyPr/>
        <a:lstStyle/>
        <a:p>
          <a:endParaRPr lang="en-GB"/>
        </a:p>
      </dgm:t>
    </dgm:pt>
    <dgm:pt modelId="{EBC1C9DC-51DD-4EC2-965A-10C70F5DDFD3}" type="sibTrans" cxnId="{84BD54D8-C77E-4DBB-AEFD-5E6551C51AC6}">
      <dgm:prSet/>
      <dgm:spPr/>
      <dgm:t>
        <a:bodyPr/>
        <a:lstStyle/>
        <a:p>
          <a:endParaRPr lang="en-GB"/>
        </a:p>
      </dgm:t>
    </dgm:pt>
    <dgm:pt modelId="{93C42BC6-6390-4A1F-BA11-D23940272F0C}" type="pres">
      <dgm:prSet presAssocID="{AB31997C-8E19-439E-A0D4-FC9C9E11B2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6F4452-A82D-409B-ABF5-B43BAA9908C3}" type="pres">
      <dgm:prSet presAssocID="{AB31997C-8E19-439E-A0D4-FC9C9E11B2C0}" presName="dummyMaxCanvas" presStyleCnt="0"/>
      <dgm:spPr/>
    </dgm:pt>
    <dgm:pt modelId="{E74913A7-4E11-4CFD-9E14-16CAC9D12C0B}" type="pres">
      <dgm:prSet presAssocID="{AB31997C-8E19-439E-A0D4-FC9C9E11B2C0}" presName="parentComposite" presStyleCnt="0"/>
      <dgm:spPr/>
    </dgm:pt>
    <dgm:pt modelId="{FBF0BFF0-3A46-4C69-B14F-FEAA5285D043}" type="pres">
      <dgm:prSet presAssocID="{AB31997C-8E19-439E-A0D4-FC9C9E11B2C0}" presName="parent1" presStyleLbl="alignAccFollowNode1" presStyleIdx="0" presStyleCnt="4" custLinFactX="61997" custLinFactNeighborX="100000" custLinFactNeighborY="27025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E1339D50-7990-4AC4-9A93-C90F351DBBF0}" type="pres">
      <dgm:prSet presAssocID="{AB31997C-8E19-439E-A0D4-FC9C9E11B2C0}" presName="parent2" presStyleLbl="alignAccFollowNode1" presStyleIdx="1" presStyleCnt="4" custLinFactX="-32708" custLinFactNeighborX="-100000" custLinFactNeighborY="27025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5F066BC5-6580-4100-B0CF-C4950CC56AC2}" type="pres">
      <dgm:prSet presAssocID="{AB31997C-8E19-439E-A0D4-FC9C9E11B2C0}" presName="childrenComposite" presStyleCnt="0"/>
      <dgm:spPr/>
    </dgm:pt>
    <dgm:pt modelId="{53922770-6CD5-4452-83F9-DF358E55C768}" type="pres">
      <dgm:prSet presAssocID="{AB31997C-8E19-439E-A0D4-FC9C9E11B2C0}" presName="dummyMaxCanvas_ChildArea" presStyleCnt="0"/>
      <dgm:spPr/>
    </dgm:pt>
    <dgm:pt modelId="{8326FC84-7DD1-45B2-8063-3086CAFB9F05}" type="pres">
      <dgm:prSet presAssocID="{AB31997C-8E19-439E-A0D4-FC9C9E11B2C0}" presName="fulcrum" presStyleLbl="alignAccFollowNode1" presStyleIdx="2" presStyleCnt="4"/>
      <dgm:spPr/>
    </dgm:pt>
    <dgm:pt modelId="{18C5D8C0-DA7B-413B-954E-3E2B5533C532}" type="pres">
      <dgm:prSet presAssocID="{AB31997C-8E19-439E-A0D4-FC9C9E11B2C0}" presName="balance_23" presStyleLbl="alignAccFollowNode1" presStyleIdx="3" presStyleCnt="4">
        <dgm:presLayoutVars>
          <dgm:bulletEnabled val="1"/>
        </dgm:presLayoutVars>
      </dgm:prSet>
      <dgm:spPr/>
    </dgm:pt>
    <dgm:pt modelId="{CFE2D641-BCC3-46B9-9332-B424E6D951BA}" type="pres">
      <dgm:prSet presAssocID="{AB31997C-8E19-439E-A0D4-FC9C9E11B2C0}" presName="right_23_1" presStyleLbl="node1" presStyleIdx="0" presStyleCnt="5" custScaleY="58404" custLinFactX="-39073" custLinFactNeighborX="-100000" custLinFactNeighborY="-68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93A13E-D7B8-43B6-AA9C-6C892DAD351B}" type="pres">
      <dgm:prSet presAssocID="{AB31997C-8E19-439E-A0D4-FC9C9E11B2C0}" presName="right_23_2" presStyleLbl="node1" presStyleIdx="1" presStyleCnt="5" custScaleY="74812" custLinFactX="-42586" custLinFactNeighborX="-100000" custLinFactNeighborY="287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5FF24-E096-4E1C-9E27-212CFCD61E5D}" type="pres">
      <dgm:prSet presAssocID="{AB31997C-8E19-439E-A0D4-FC9C9E11B2C0}" presName="right_23_3" presStyleLbl="node1" presStyleIdx="2" presStyleCnt="5" custScaleY="59007" custLinFactX="-41800" custLinFactNeighborX="-100000" custLinFactNeighborY="628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F0E2C-DEF9-4009-8241-11280EBF9F7D}" type="pres">
      <dgm:prSet presAssocID="{AB31997C-8E19-439E-A0D4-FC9C9E11B2C0}" presName="left_23_1" presStyleLbl="node1" presStyleIdx="3" presStyleCnt="5" custScaleY="133909" custLinFactX="42016" custLinFactNeighborX="100000" custLinFactNeighborY="81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64B3B-7773-4BEB-9044-4E93245D325F}" type="pres">
      <dgm:prSet presAssocID="{AB31997C-8E19-439E-A0D4-FC9C9E11B2C0}" presName="left_23_2" presStyleLbl="node1" presStyleIdx="4" presStyleCnt="5" custLinFactX="42803" custLinFactNeighborX="100000" custLinFactNeighborY="-6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3868A6-C282-4950-8D96-F8E22442EEA1}" type="presOf" srcId="{03D12C81-36F2-4001-A1A0-18A8959C15FA}" destId="{7CAF0E2C-DEF9-4009-8241-11280EBF9F7D}" srcOrd="0" destOrd="0" presId="urn:microsoft.com/office/officeart/2005/8/layout/balance1"/>
    <dgm:cxn modelId="{05D6537E-8811-45AF-9B4D-837581ED3B0E}" type="presOf" srcId="{8E6302D1-BAA6-4A1A-9F9B-4A68D1524F62}" destId="{E1339D50-7990-4AC4-9A93-C90F351DBBF0}" srcOrd="0" destOrd="0" presId="urn:microsoft.com/office/officeart/2005/8/layout/balance1"/>
    <dgm:cxn modelId="{7EA6E5F8-4EF2-496F-8514-C9FE0734F9C6}" srcId="{AB31997C-8E19-439E-A0D4-FC9C9E11B2C0}" destId="{69F69795-B39A-46FB-84D5-607C18D2590D}" srcOrd="0" destOrd="0" parTransId="{E55DF705-A62F-42DA-AB94-3F49B60ABC97}" sibTransId="{2C7006DC-215B-4DA1-84B8-A2DECFAB4DCA}"/>
    <dgm:cxn modelId="{338E2837-1058-45CF-ACFD-1E6BA665647F}" srcId="{AB31997C-8E19-439E-A0D4-FC9C9E11B2C0}" destId="{8E6302D1-BAA6-4A1A-9F9B-4A68D1524F62}" srcOrd="1" destOrd="0" parTransId="{9C23D822-9311-4A54-AD43-CBD32AC1DE5F}" sibTransId="{177CEDED-7E0C-4099-BD2A-93F9DADB7689}"/>
    <dgm:cxn modelId="{84BD54D8-C77E-4DBB-AEFD-5E6551C51AC6}" srcId="{8E6302D1-BAA6-4A1A-9F9B-4A68D1524F62}" destId="{B86EEA37-37BD-4A22-AF46-B8FE5CC6DDC8}" srcOrd="2" destOrd="0" parTransId="{B39BEE7B-92F2-412C-A9AC-1345D8402153}" sibTransId="{EBC1C9DC-51DD-4EC2-965A-10C70F5DDFD3}"/>
    <dgm:cxn modelId="{579AE7D0-B92E-4522-8F31-18DBD64F0BCF}" type="presOf" srcId="{AB31997C-8E19-439E-A0D4-FC9C9E11B2C0}" destId="{93C42BC6-6390-4A1F-BA11-D23940272F0C}" srcOrd="0" destOrd="0" presId="urn:microsoft.com/office/officeart/2005/8/layout/balance1"/>
    <dgm:cxn modelId="{C83CEB24-79BF-4D35-8A6C-10C53A2F4087}" srcId="{8E6302D1-BAA6-4A1A-9F9B-4A68D1524F62}" destId="{C1BCE02F-0C39-4A4C-B49E-B22EC73E4E28}" srcOrd="0" destOrd="0" parTransId="{E97B2239-EA70-4577-8D2E-B16577B80D67}" sibTransId="{DBC71318-25FC-47DF-82F7-CC43F79AAEAC}"/>
    <dgm:cxn modelId="{EA0C90C4-06FE-4E23-B751-0784A2443C1E}" type="presOf" srcId="{B86EEA37-37BD-4A22-AF46-B8FE5CC6DDC8}" destId="{48C5FF24-E096-4E1C-9E27-212CFCD61E5D}" srcOrd="0" destOrd="0" presId="urn:microsoft.com/office/officeart/2005/8/layout/balance1"/>
    <dgm:cxn modelId="{F8B74A57-9359-47EB-AEA3-F0F580A9C3D3}" type="presOf" srcId="{34534B45-C998-4698-BDBB-309539839B81}" destId="{A4A64B3B-7773-4BEB-9044-4E93245D325F}" srcOrd="0" destOrd="0" presId="urn:microsoft.com/office/officeart/2005/8/layout/balance1"/>
    <dgm:cxn modelId="{56FBBE7F-DB45-4905-8C03-2683355ABB25}" srcId="{69F69795-B39A-46FB-84D5-607C18D2590D}" destId="{34534B45-C998-4698-BDBB-309539839B81}" srcOrd="1" destOrd="0" parTransId="{CC228E6A-A1F7-41BD-864F-DF338D1C4D7C}" sibTransId="{557AF2D2-39CE-4EA8-8218-F99E32E85487}"/>
    <dgm:cxn modelId="{D71F2087-ACF1-4EAA-8109-B7571BFF168F}" type="presOf" srcId="{C1BCE02F-0C39-4A4C-B49E-B22EC73E4E28}" destId="{CFE2D641-BCC3-46B9-9332-B424E6D951BA}" srcOrd="0" destOrd="0" presId="urn:microsoft.com/office/officeart/2005/8/layout/balance1"/>
    <dgm:cxn modelId="{52835C08-6ACF-4CA1-9B6E-89FF0302546D}" type="presOf" srcId="{69F69795-B39A-46FB-84D5-607C18D2590D}" destId="{FBF0BFF0-3A46-4C69-B14F-FEAA5285D043}" srcOrd="0" destOrd="0" presId="urn:microsoft.com/office/officeart/2005/8/layout/balance1"/>
    <dgm:cxn modelId="{8D3F78CE-5FD8-4637-98AB-C19D88D69724}" srcId="{69F69795-B39A-46FB-84D5-607C18D2590D}" destId="{03D12C81-36F2-4001-A1A0-18A8959C15FA}" srcOrd="0" destOrd="0" parTransId="{D78B6CE2-E160-4A56-8B04-63D94A21B335}" sibTransId="{8220FBC3-B97A-43FC-8734-9710EC6B390D}"/>
    <dgm:cxn modelId="{EBC45E4B-E4D7-4553-B0BF-AA3059FAA9C0}" type="presOf" srcId="{E6B79AD4-D907-40D2-BED4-0CB10F6A1024}" destId="{2B93A13E-D7B8-43B6-AA9C-6C892DAD351B}" srcOrd="0" destOrd="0" presId="urn:microsoft.com/office/officeart/2005/8/layout/balance1"/>
    <dgm:cxn modelId="{14C461FD-FA77-424F-B552-6AED4730BB13}" srcId="{8E6302D1-BAA6-4A1A-9F9B-4A68D1524F62}" destId="{E6B79AD4-D907-40D2-BED4-0CB10F6A1024}" srcOrd="1" destOrd="0" parTransId="{109B2D3F-C693-42AB-BDB7-5220AFFC97B9}" sibTransId="{D0A5C7E1-A478-4FF3-ACB6-1D04C4B8A888}"/>
    <dgm:cxn modelId="{8277DA22-42B9-46D6-820F-C3A4EFE9D377}" type="presParOf" srcId="{93C42BC6-6390-4A1F-BA11-D23940272F0C}" destId="{366F4452-A82D-409B-ABF5-B43BAA9908C3}" srcOrd="0" destOrd="0" presId="urn:microsoft.com/office/officeart/2005/8/layout/balance1"/>
    <dgm:cxn modelId="{E66DFFEF-EFD7-426F-8C86-DA0C60DCA9FB}" type="presParOf" srcId="{93C42BC6-6390-4A1F-BA11-D23940272F0C}" destId="{E74913A7-4E11-4CFD-9E14-16CAC9D12C0B}" srcOrd="1" destOrd="0" presId="urn:microsoft.com/office/officeart/2005/8/layout/balance1"/>
    <dgm:cxn modelId="{B868A255-923B-4F72-BF28-9908650C5263}" type="presParOf" srcId="{E74913A7-4E11-4CFD-9E14-16CAC9D12C0B}" destId="{FBF0BFF0-3A46-4C69-B14F-FEAA5285D043}" srcOrd="0" destOrd="0" presId="urn:microsoft.com/office/officeart/2005/8/layout/balance1"/>
    <dgm:cxn modelId="{C7CF1C9D-2B27-4A56-98D3-37457C3D663C}" type="presParOf" srcId="{E74913A7-4E11-4CFD-9E14-16CAC9D12C0B}" destId="{E1339D50-7990-4AC4-9A93-C90F351DBBF0}" srcOrd="1" destOrd="0" presId="urn:microsoft.com/office/officeart/2005/8/layout/balance1"/>
    <dgm:cxn modelId="{6CD9F1D2-9E95-47A6-9122-CE7E6CF91C44}" type="presParOf" srcId="{93C42BC6-6390-4A1F-BA11-D23940272F0C}" destId="{5F066BC5-6580-4100-B0CF-C4950CC56AC2}" srcOrd="2" destOrd="0" presId="urn:microsoft.com/office/officeart/2005/8/layout/balance1"/>
    <dgm:cxn modelId="{03387AA5-FC85-4F23-B4CC-46964D7E3B32}" type="presParOf" srcId="{5F066BC5-6580-4100-B0CF-C4950CC56AC2}" destId="{53922770-6CD5-4452-83F9-DF358E55C768}" srcOrd="0" destOrd="0" presId="urn:microsoft.com/office/officeart/2005/8/layout/balance1"/>
    <dgm:cxn modelId="{4AC8FD0F-D9E4-4D52-B4D4-2A92BECBC572}" type="presParOf" srcId="{5F066BC5-6580-4100-B0CF-C4950CC56AC2}" destId="{8326FC84-7DD1-45B2-8063-3086CAFB9F05}" srcOrd="1" destOrd="0" presId="urn:microsoft.com/office/officeart/2005/8/layout/balance1"/>
    <dgm:cxn modelId="{D695B300-4C01-4F9F-883B-D86F98E11BA5}" type="presParOf" srcId="{5F066BC5-6580-4100-B0CF-C4950CC56AC2}" destId="{18C5D8C0-DA7B-413B-954E-3E2B5533C532}" srcOrd="2" destOrd="0" presId="urn:microsoft.com/office/officeart/2005/8/layout/balance1"/>
    <dgm:cxn modelId="{80842D65-36C2-4429-B154-B3711EBD3C6D}" type="presParOf" srcId="{5F066BC5-6580-4100-B0CF-C4950CC56AC2}" destId="{CFE2D641-BCC3-46B9-9332-B424E6D951BA}" srcOrd="3" destOrd="0" presId="urn:microsoft.com/office/officeart/2005/8/layout/balance1"/>
    <dgm:cxn modelId="{CF1EC437-C351-4554-80A1-9073D5A6ADA6}" type="presParOf" srcId="{5F066BC5-6580-4100-B0CF-C4950CC56AC2}" destId="{2B93A13E-D7B8-43B6-AA9C-6C892DAD351B}" srcOrd="4" destOrd="0" presId="urn:microsoft.com/office/officeart/2005/8/layout/balance1"/>
    <dgm:cxn modelId="{44AEF409-EC17-4AD7-B86E-808B653B5032}" type="presParOf" srcId="{5F066BC5-6580-4100-B0CF-C4950CC56AC2}" destId="{48C5FF24-E096-4E1C-9E27-212CFCD61E5D}" srcOrd="5" destOrd="0" presId="urn:microsoft.com/office/officeart/2005/8/layout/balance1"/>
    <dgm:cxn modelId="{8BCBFB1E-C4D3-46C0-A653-D62D65E4558A}" type="presParOf" srcId="{5F066BC5-6580-4100-B0CF-C4950CC56AC2}" destId="{7CAF0E2C-DEF9-4009-8241-11280EBF9F7D}" srcOrd="6" destOrd="0" presId="urn:microsoft.com/office/officeart/2005/8/layout/balance1"/>
    <dgm:cxn modelId="{F87441CD-736F-4D31-A664-B6AC48075B10}" type="presParOf" srcId="{5F066BC5-6580-4100-B0CF-C4950CC56AC2}" destId="{A4A64B3B-7773-4BEB-9044-4E93245D325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D70B2-8F05-4ECE-9389-1C27FE49F4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E18ECD-543B-4B6E-94AA-F2BFCDEAEE8B}">
      <dgm:prSet phldrT="[Text]"/>
      <dgm:spPr/>
      <dgm:t>
        <a:bodyPr/>
        <a:lstStyle/>
        <a:p>
          <a:r>
            <a:rPr lang="en-GB" dirty="0" smtClean="0"/>
            <a:t>Heart disease</a:t>
          </a:r>
          <a:endParaRPr lang="en-GB" dirty="0"/>
        </a:p>
      </dgm:t>
    </dgm:pt>
    <dgm:pt modelId="{A169C1C3-3718-492D-B954-4F247F2808B1}" type="parTrans" cxnId="{4D20966A-14BF-4915-9004-4DDD92984452}">
      <dgm:prSet/>
      <dgm:spPr/>
      <dgm:t>
        <a:bodyPr/>
        <a:lstStyle/>
        <a:p>
          <a:endParaRPr lang="en-GB"/>
        </a:p>
      </dgm:t>
    </dgm:pt>
    <dgm:pt modelId="{90124C46-C628-4944-88B6-85C4C88ADDAE}" type="sibTrans" cxnId="{4D20966A-14BF-4915-9004-4DDD92984452}">
      <dgm:prSet/>
      <dgm:spPr/>
      <dgm:t>
        <a:bodyPr/>
        <a:lstStyle/>
        <a:p>
          <a:endParaRPr lang="en-GB"/>
        </a:p>
      </dgm:t>
    </dgm:pt>
    <dgm:pt modelId="{80FF03B7-8F41-4AC7-B8E5-3E6059E3B882}">
      <dgm:prSet phldrT="[Text]"/>
      <dgm:spPr/>
      <dgm:t>
        <a:bodyPr/>
        <a:lstStyle/>
        <a:p>
          <a:r>
            <a:rPr lang="en-GB" dirty="0" smtClean="0"/>
            <a:t>Diabetes</a:t>
          </a:r>
          <a:endParaRPr lang="en-GB" dirty="0"/>
        </a:p>
      </dgm:t>
    </dgm:pt>
    <dgm:pt modelId="{8B778856-BACF-475A-AC6A-75CFA98A4437}" type="parTrans" cxnId="{CC960955-C61B-4C77-AF24-8CEF0B0E80B7}">
      <dgm:prSet/>
      <dgm:spPr/>
      <dgm:t>
        <a:bodyPr/>
        <a:lstStyle/>
        <a:p>
          <a:endParaRPr lang="en-GB"/>
        </a:p>
      </dgm:t>
    </dgm:pt>
    <dgm:pt modelId="{39C7F2C0-2E17-4113-A339-022D8BD4CEE1}" type="sibTrans" cxnId="{CC960955-C61B-4C77-AF24-8CEF0B0E80B7}">
      <dgm:prSet/>
      <dgm:spPr/>
      <dgm:t>
        <a:bodyPr/>
        <a:lstStyle/>
        <a:p>
          <a:endParaRPr lang="en-GB"/>
        </a:p>
      </dgm:t>
    </dgm:pt>
    <dgm:pt modelId="{78F3AC4D-CC4A-4216-A666-68772B2A4387}">
      <dgm:prSet phldrT="[Text]"/>
      <dgm:spPr/>
      <dgm:t>
        <a:bodyPr/>
        <a:lstStyle/>
        <a:p>
          <a:r>
            <a:rPr lang="en-GB" dirty="0" smtClean="0"/>
            <a:t>Obesity</a:t>
          </a:r>
          <a:endParaRPr lang="en-GB" dirty="0"/>
        </a:p>
      </dgm:t>
    </dgm:pt>
    <dgm:pt modelId="{D831FDD3-AD44-42F9-A6BD-33C206FCCBCE}" type="parTrans" cxnId="{0D0880F7-3C6C-44A2-86D3-8F19E36125C8}">
      <dgm:prSet/>
      <dgm:spPr/>
      <dgm:t>
        <a:bodyPr/>
        <a:lstStyle/>
        <a:p>
          <a:endParaRPr lang="en-GB"/>
        </a:p>
      </dgm:t>
    </dgm:pt>
    <dgm:pt modelId="{A15BE21C-E168-430D-ABF1-151114A89659}" type="sibTrans" cxnId="{0D0880F7-3C6C-44A2-86D3-8F19E36125C8}">
      <dgm:prSet/>
      <dgm:spPr/>
      <dgm:t>
        <a:bodyPr/>
        <a:lstStyle/>
        <a:p>
          <a:endParaRPr lang="en-GB"/>
        </a:p>
      </dgm:t>
    </dgm:pt>
    <dgm:pt modelId="{E11E90EF-58EE-4F2E-92DD-F6AEADC12704}">
      <dgm:prSet/>
      <dgm:spPr/>
      <dgm:t>
        <a:bodyPr/>
        <a:lstStyle/>
        <a:p>
          <a:r>
            <a:rPr lang="en-GB" dirty="0" smtClean="0"/>
            <a:t>Physical inactivity</a:t>
          </a:r>
          <a:endParaRPr lang="en-GB" dirty="0"/>
        </a:p>
      </dgm:t>
    </dgm:pt>
    <dgm:pt modelId="{92A0F6D5-EED2-4EFC-B4A5-C151BD9E7C72}" type="parTrans" cxnId="{074BBC29-1264-4178-8D98-2DD0C3EF091F}">
      <dgm:prSet/>
      <dgm:spPr/>
      <dgm:t>
        <a:bodyPr/>
        <a:lstStyle/>
        <a:p>
          <a:endParaRPr lang="en-GB"/>
        </a:p>
      </dgm:t>
    </dgm:pt>
    <dgm:pt modelId="{5B6B14F0-7486-4EB7-A4B5-793AF7C928B2}" type="sibTrans" cxnId="{074BBC29-1264-4178-8D98-2DD0C3EF091F}">
      <dgm:prSet/>
      <dgm:spPr/>
      <dgm:t>
        <a:bodyPr/>
        <a:lstStyle/>
        <a:p>
          <a:endParaRPr lang="en-GB"/>
        </a:p>
      </dgm:t>
    </dgm:pt>
    <dgm:pt modelId="{CCD7BB57-65BD-48FE-A389-DF5F13667D00}" type="pres">
      <dgm:prSet presAssocID="{625D70B2-8F05-4ECE-9389-1C27FE49F42A}" presName="compositeShape" presStyleCnt="0">
        <dgm:presLayoutVars>
          <dgm:chMax val="7"/>
          <dgm:dir/>
          <dgm:resizeHandles val="exact"/>
        </dgm:presLayoutVars>
      </dgm:prSet>
      <dgm:spPr/>
    </dgm:pt>
    <dgm:pt modelId="{C2AD54BA-96D8-4D65-9415-505F3D4C3F6E}" type="pres">
      <dgm:prSet presAssocID="{6DE18ECD-543B-4B6E-94AA-F2BFCDEAEE8B}" presName="circ1" presStyleLbl="vennNode1" presStyleIdx="0" presStyleCnt="4"/>
      <dgm:spPr/>
      <dgm:t>
        <a:bodyPr/>
        <a:lstStyle/>
        <a:p>
          <a:endParaRPr lang="en-GB"/>
        </a:p>
      </dgm:t>
    </dgm:pt>
    <dgm:pt modelId="{E496BC40-641B-416F-9CB7-EFE067C93775}" type="pres">
      <dgm:prSet presAssocID="{6DE18ECD-543B-4B6E-94AA-F2BFCDEAEE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D2F03-AD8C-4F11-822F-EACF6A07CC4F}" type="pres">
      <dgm:prSet presAssocID="{80FF03B7-8F41-4AC7-B8E5-3E6059E3B882}" presName="circ2" presStyleLbl="vennNode1" presStyleIdx="1" presStyleCnt="4" custLinFactNeighborX="-9529" custLinFactNeighborY="7075"/>
      <dgm:spPr/>
      <dgm:t>
        <a:bodyPr/>
        <a:lstStyle/>
        <a:p>
          <a:endParaRPr lang="en-GB"/>
        </a:p>
      </dgm:t>
    </dgm:pt>
    <dgm:pt modelId="{47D7E832-06CB-43BC-9FAE-F4688E79073D}" type="pres">
      <dgm:prSet presAssocID="{80FF03B7-8F41-4AC7-B8E5-3E6059E3B8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1CDAF-9016-499E-A04F-A614DB3AE903}" type="pres">
      <dgm:prSet presAssocID="{78F3AC4D-CC4A-4216-A666-68772B2A4387}" presName="circ3" presStyleLbl="vennNode1" presStyleIdx="2" presStyleCnt="4"/>
      <dgm:spPr/>
      <dgm:t>
        <a:bodyPr/>
        <a:lstStyle/>
        <a:p>
          <a:endParaRPr lang="en-GB"/>
        </a:p>
      </dgm:t>
    </dgm:pt>
    <dgm:pt modelId="{1AB3FE8A-9785-46FC-B4FD-41E85B5D4C5A}" type="pres">
      <dgm:prSet presAssocID="{78F3AC4D-CC4A-4216-A666-68772B2A438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F3742-4D92-40CA-9685-D6AE4B90504F}" type="pres">
      <dgm:prSet presAssocID="{E11E90EF-58EE-4F2E-92DD-F6AEADC12704}" presName="circ4" presStyleLbl="vennNode1" presStyleIdx="3" presStyleCnt="4"/>
      <dgm:spPr/>
      <dgm:t>
        <a:bodyPr/>
        <a:lstStyle/>
        <a:p>
          <a:endParaRPr lang="en-GB"/>
        </a:p>
      </dgm:t>
    </dgm:pt>
    <dgm:pt modelId="{2F16D50C-BA74-458B-8567-7941AB078580}" type="pres">
      <dgm:prSet presAssocID="{E11E90EF-58EE-4F2E-92DD-F6AEADC1270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10791C-22DF-466A-955D-0283C5F7CE1B}" type="presOf" srcId="{78F3AC4D-CC4A-4216-A666-68772B2A4387}" destId="{1AB3FE8A-9785-46FC-B4FD-41E85B5D4C5A}" srcOrd="1" destOrd="0" presId="urn:microsoft.com/office/officeart/2005/8/layout/venn1"/>
    <dgm:cxn modelId="{0D0880F7-3C6C-44A2-86D3-8F19E36125C8}" srcId="{625D70B2-8F05-4ECE-9389-1C27FE49F42A}" destId="{78F3AC4D-CC4A-4216-A666-68772B2A4387}" srcOrd="2" destOrd="0" parTransId="{D831FDD3-AD44-42F9-A6BD-33C206FCCBCE}" sibTransId="{A15BE21C-E168-430D-ABF1-151114A89659}"/>
    <dgm:cxn modelId="{4D20966A-14BF-4915-9004-4DDD92984452}" srcId="{625D70B2-8F05-4ECE-9389-1C27FE49F42A}" destId="{6DE18ECD-543B-4B6E-94AA-F2BFCDEAEE8B}" srcOrd="0" destOrd="0" parTransId="{A169C1C3-3718-492D-B954-4F247F2808B1}" sibTransId="{90124C46-C628-4944-88B6-85C4C88ADDAE}"/>
    <dgm:cxn modelId="{FE2DAA31-56C6-4B88-AD35-997B4CD34DAE}" type="presOf" srcId="{78F3AC4D-CC4A-4216-A666-68772B2A4387}" destId="{3681CDAF-9016-499E-A04F-A614DB3AE903}" srcOrd="0" destOrd="0" presId="urn:microsoft.com/office/officeart/2005/8/layout/venn1"/>
    <dgm:cxn modelId="{A86FC86A-BA03-4FAE-BE58-CD16B5BBC82D}" type="presOf" srcId="{80FF03B7-8F41-4AC7-B8E5-3E6059E3B882}" destId="{47D7E832-06CB-43BC-9FAE-F4688E79073D}" srcOrd="1" destOrd="0" presId="urn:microsoft.com/office/officeart/2005/8/layout/venn1"/>
    <dgm:cxn modelId="{97AB4BAE-DD79-4A0D-A2D1-F033C6DBDE50}" type="presOf" srcId="{6DE18ECD-543B-4B6E-94AA-F2BFCDEAEE8B}" destId="{C2AD54BA-96D8-4D65-9415-505F3D4C3F6E}" srcOrd="0" destOrd="0" presId="urn:microsoft.com/office/officeart/2005/8/layout/venn1"/>
    <dgm:cxn modelId="{05D108E3-DB29-407A-A66C-B2BF7B37113B}" type="presOf" srcId="{625D70B2-8F05-4ECE-9389-1C27FE49F42A}" destId="{CCD7BB57-65BD-48FE-A389-DF5F13667D00}" srcOrd="0" destOrd="0" presId="urn:microsoft.com/office/officeart/2005/8/layout/venn1"/>
    <dgm:cxn modelId="{E2635997-B08A-44C2-A0A4-081300EA2C0C}" type="presOf" srcId="{80FF03B7-8F41-4AC7-B8E5-3E6059E3B882}" destId="{D0AD2F03-AD8C-4F11-822F-EACF6A07CC4F}" srcOrd="0" destOrd="0" presId="urn:microsoft.com/office/officeart/2005/8/layout/venn1"/>
    <dgm:cxn modelId="{CC960955-C61B-4C77-AF24-8CEF0B0E80B7}" srcId="{625D70B2-8F05-4ECE-9389-1C27FE49F42A}" destId="{80FF03B7-8F41-4AC7-B8E5-3E6059E3B882}" srcOrd="1" destOrd="0" parTransId="{8B778856-BACF-475A-AC6A-75CFA98A4437}" sibTransId="{39C7F2C0-2E17-4113-A339-022D8BD4CEE1}"/>
    <dgm:cxn modelId="{6D796569-16E8-478A-A2C9-D87A8C2A61BF}" type="presOf" srcId="{E11E90EF-58EE-4F2E-92DD-F6AEADC12704}" destId="{C38F3742-4D92-40CA-9685-D6AE4B90504F}" srcOrd="0" destOrd="0" presId="urn:microsoft.com/office/officeart/2005/8/layout/venn1"/>
    <dgm:cxn modelId="{AA7E228A-9123-402A-A673-747CA7CD613B}" type="presOf" srcId="{E11E90EF-58EE-4F2E-92DD-F6AEADC12704}" destId="{2F16D50C-BA74-458B-8567-7941AB078580}" srcOrd="1" destOrd="0" presId="urn:microsoft.com/office/officeart/2005/8/layout/venn1"/>
    <dgm:cxn modelId="{074BBC29-1264-4178-8D98-2DD0C3EF091F}" srcId="{625D70B2-8F05-4ECE-9389-1C27FE49F42A}" destId="{E11E90EF-58EE-4F2E-92DD-F6AEADC12704}" srcOrd="3" destOrd="0" parTransId="{92A0F6D5-EED2-4EFC-B4A5-C151BD9E7C72}" sibTransId="{5B6B14F0-7486-4EB7-A4B5-793AF7C928B2}"/>
    <dgm:cxn modelId="{8933717F-D589-4D48-BB71-29166DE330E4}" type="presOf" srcId="{6DE18ECD-543B-4B6E-94AA-F2BFCDEAEE8B}" destId="{E496BC40-641B-416F-9CB7-EFE067C93775}" srcOrd="1" destOrd="0" presId="urn:microsoft.com/office/officeart/2005/8/layout/venn1"/>
    <dgm:cxn modelId="{637B26AF-C8DD-4D2D-9D3F-AFC82F497DBE}" type="presParOf" srcId="{CCD7BB57-65BD-48FE-A389-DF5F13667D00}" destId="{C2AD54BA-96D8-4D65-9415-505F3D4C3F6E}" srcOrd="0" destOrd="0" presId="urn:microsoft.com/office/officeart/2005/8/layout/venn1"/>
    <dgm:cxn modelId="{594AEA99-5776-4AC4-845E-5F15E14B9154}" type="presParOf" srcId="{CCD7BB57-65BD-48FE-A389-DF5F13667D00}" destId="{E496BC40-641B-416F-9CB7-EFE067C93775}" srcOrd="1" destOrd="0" presId="urn:microsoft.com/office/officeart/2005/8/layout/venn1"/>
    <dgm:cxn modelId="{4A45D447-3A71-47BB-AFC7-33B98BC4A80B}" type="presParOf" srcId="{CCD7BB57-65BD-48FE-A389-DF5F13667D00}" destId="{D0AD2F03-AD8C-4F11-822F-EACF6A07CC4F}" srcOrd="2" destOrd="0" presId="urn:microsoft.com/office/officeart/2005/8/layout/venn1"/>
    <dgm:cxn modelId="{1DABB0A5-A9CC-4175-8138-07156FBD3294}" type="presParOf" srcId="{CCD7BB57-65BD-48FE-A389-DF5F13667D00}" destId="{47D7E832-06CB-43BC-9FAE-F4688E79073D}" srcOrd="3" destOrd="0" presId="urn:microsoft.com/office/officeart/2005/8/layout/venn1"/>
    <dgm:cxn modelId="{8227C306-FDAB-4E51-A321-F323E835AFD3}" type="presParOf" srcId="{CCD7BB57-65BD-48FE-A389-DF5F13667D00}" destId="{3681CDAF-9016-499E-A04F-A614DB3AE903}" srcOrd="4" destOrd="0" presId="urn:microsoft.com/office/officeart/2005/8/layout/venn1"/>
    <dgm:cxn modelId="{76A17755-0305-4CC7-9FE0-AF1B6E2DB48B}" type="presParOf" srcId="{CCD7BB57-65BD-48FE-A389-DF5F13667D00}" destId="{1AB3FE8A-9785-46FC-B4FD-41E85B5D4C5A}" srcOrd="5" destOrd="0" presId="urn:microsoft.com/office/officeart/2005/8/layout/venn1"/>
    <dgm:cxn modelId="{44D89FBC-3C54-42A2-AF4A-19A2CAE0EA4E}" type="presParOf" srcId="{CCD7BB57-65BD-48FE-A389-DF5F13667D00}" destId="{C38F3742-4D92-40CA-9685-D6AE4B90504F}" srcOrd="6" destOrd="0" presId="urn:microsoft.com/office/officeart/2005/8/layout/venn1"/>
    <dgm:cxn modelId="{C11F87B3-9DC5-4D74-B7AF-915289DA0FF5}" type="presParOf" srcId="{CCD7BB57-65BD-48FE-A389-DF5F13667D00}" destId="{2F16D50C-BA74-458B-8567-7941AB07858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0BFF0-3A46-4C69-B14F-FEAA5285D043}">
      <dsp:nvSpPr>
        <dsp:cNvPr id="0" name=""/>
        <dsp:cNvSpPr/>
      </dsp:nvSpPr>
      <dsp:spPr>
        <a:xfrm>
          <a:off x="4959914" y="268550"/>
          <a:ext cx="1788678" cy="9937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Energy in</a:t>
          </a:r>
          <a:endParaRPr lang="en-GB" sz="2700" kern="1200" dirty="0"/>
        </a:p>
      </dsp:txBody>
      <dsp:txXfrm>
        <a:off x="4989019" y="297655"/>
        <a:ext cx="1730468" cy="935500"/>
      </dsp:txXfrm>
    </dsp:sp>
    <dsp:sp modelId="{E1339D50-7990-4AC4-9A93-C90F351DBBF0}">
      <dsp:nvSpPr>
        <dsp:cNvPr id="0" name=""/>
        <dsp:cNvSpPr/>
      </dsp:nvSpPr>
      <dsp:spPr>
        <a:xfrm>
          <a:off x="2272236" y="268550"/>
          <a:ext cx="1788678" cy="9937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Energy out</a:t>
          </a:r>
          <a:endParaRPr lang="en-GB" sz="2700" kern="1200" dirty="0"/>
        </a:p>
      </dsp:txBody>
      <dsp:txXfrm>
        <a:off x="2301341" y="297655"/>
        <a:ext cx="1730468" cy="935500"/>
      </dsp:txXfrm>
    </dsp:sp>
    <dsp:sp modelId="{8326FC84-7DD1-45B2-8063-3086CAFB9F05}">
      <dsp:nvSpPr>
        <dsp:cNvPr id="0" name=""/>
        <dsp:cNvSpPr/>
      </dsp:nvSpPr>
      <dsp:spPr>
        <a:xfrm>
          <a:off x="3875830" y="4223269"/>
          <a:ext cx="745282" cy="74528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5D8C0-DA7B-413B-954E-3E2B5533C532}">
      <dsp:nvSpPr>
        <dsp:cNvPr id="0" name=""/>
        <dsp:cNvSpPr/>
      </dsp:nvSpPr>
      <dsp:spPr>
        <a:xfrm rot="240000">
          <a:off x="2011940" y="3903907"/>
          <a:ext cx="4473062" cy="3127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2D641-BCC3-46B9-9332-B424E6D951BA}">
      <dsp:nvSpPr>
        <dsp:cNvPr id="0" name=""/>
        <dsp:cNvSpPr/>
      </dsp:nvSpPr>
      <dsp:spPr>
        <a:xfrm rot="240000">
          <a:off x="2126981" y="3256077"/>
          <a:ext cx="1812661" cy="431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Metabolic rate</a:t>
          </a:r>
          <a:endParaRPr lang="en-GB" sz="1400" kern="1200" dirty="0"/>
        </a:p>
      </dsp:txBody>
      <dsp:txXfrm>
        <a:off x="2148058" y="3277154"/>
        <a:ext cx="1770507" cy="389604"/>
      </dsp:txXfrm>
    </dsp:sp>
    <dsp:sp modelId="{2B93A13E-D7B8-43B6-AA9C-6C892DAD351B}">
      <dsp:nvSpPr>
        <dsp:cNvPr id="0" name=""/>
        <dsp:cNvSpPr/>
      </dsp:nvSpPr>
      <dsp:spPr>
        <a:xfrm rot="240000">
          <a:off x="2132504" y="2623100"/>
          <a:ext cx="1801635" cy="589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Physical activity – daily life</a:t>
          </a:r>
          <a:endParaRPr lang="en-GB" sz="1400" kern="1200" dirty="0"/>
        </a:p>
      </dsp:txBody>
      <dsp:txXfrm>
        <a:off x="2161278" y="2651874"/>
        <a:ext cx="1744087" cy="531890"/>
      </dsp:txXfrm>
    </dsp:sp>
    <dsp:sp modelId="{48C5FF24-E096-4E1C-9E27-212CFCD61E5D}">
      <dsp:nvSpPr>
        <dsp:cNvPr id="0" name=""/>
        <dsp:cNvSpPr/>
      </dsp:nvSpPr>
      <dsp:spPr>
        <a:xfrm rot="240000">
          <a:off x="2206234" y="2149363"/>
          <a:ext cx="1812256" cy="437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Physical activity - sport</a:t>
          </a:r>
          <a:endParaRPr lang="en-GB" sz="1400" kern="1200" dirty="0"/>
        </a:p>
      </dsp:txBody>
      <dsp:txXfrm>
        <a:off x="2227594" y="2170723"/>
        <a:ext cx="1769536" cy="394833"/>
      </dsp:txXfrm>
    </dsp:sp>
    <dsp:sp modelId="{7CAF0E2C-DEF9-4009-8241-11280EBF9F7D}">
      <dsp:nvSpPr>
        <dsp:cNvPr id="0" name=""/>
        <dsp:cNvSpPr/>
      </dsp:nvSpPr>
      <dsp:spPr>
        <a:xfrm rot="240000">
          <a:off x="4760986" y="2858174"/>
          <a:ext cx="1761923" cy="1157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Meals</a:t>
          </a:r>
          <a:endParaRPr lang="en-GB" sz="1400" kern="1200" dirty="0"/>
        </a:p>
      </dsp:txBody>
      <dsp:txXfrm>
        <a:off x="4817483" y="2914671"/>
        <a:ext cx="1648929" cy="1044360"/>
      </dsp:txXfrm>
    </dsp:sp>
    <dsp:sp modelId="{A4A64B3B-7773-4BEB-9044-4E93245D325F}">
      <dsp:nvSpPr>
        <dsp:cNvPr id="0" name=""/>
        <dsp:cNvSpPr/>
      </dsp:nvSpPr>
      <dsp:spPr>
        <a:xfrm rot="240000">
          <a:off x="4828652" y="1989824"/>
          <a:ext cx="1784709" cy="831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Snacks and treats</a:t>
          </a:r>
          <a:endParaRPr lang="en-GB" sz="1400" kern="1200" dirty="0"/>
        </a:p>
      </dsp:txBody>
      <dsp:txXfrm>
        <a:off x="4869242" y="2030414"/>
        <a:ext cx="1703529" cy="75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D54BA-96D8-4D65-9415-505F3D4C3F6E}">
      <dsp:nvSpPr>
        <dsp:cNvPr id="0" name=""/>
        <dsp:cNvSpPr/>
      </dsp:nvSpPr>
      <dsp:spPr>
        <a:xfrm>
          <a:off x="2938049" y="45259"/>
          <a:ext cx="2353500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Heart disease</a:t>
          </a:r>
          <a:endParaRPr lang="en-GB" sz="1900" kern="1200" dirty="0"/>
        </a:p>
      </dsp:txBody>
      <dsp:txXfrm>
        <a:off x="3209607" y="362077"/>
        <a:ext cx="1810385" cy="746783"/>
      </dsp:txXfrm>
    </dsp:sp>
    <dsp:sp modelId="{D0AD2F03-AD8C-4F11-822F-EACF6A07CC4F}">
      <dsp:nvSpPr>
        <dsp:cNvPr id="0" name=""/>
        <dsp:cNvSpPr/>
      </dsp:nvSpPr>
      <dsp:spPr>
        <a:xfrm>
          <a:off x="3754756" y="1252741"/>
          <a:ext cx="2353500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Diabetes</a:t>
          </a:r>
          <a:endParaRPr lang="en-GB" sz="1900" kern="1200" dirty="0"/>
        </a:p>
      </dsp:txBody>
      <dsp:txXfrm>
        <a:off x="5022025" y="1524299"/>
        <a:ext cx="905192" cy="1810385"/>
      </dsp:txXfrm>
    </dsp:sp>
    <dsp:sp modelId="{3681CDAF-9016-499E-A04F-A614DB3AE903}">
      <dsp:nvSpPr>
        <dsp:cNvPr id="0" name=""/>
        <dsp:cNvSpPr/>
      </dsp:nvSpPr>
      <dsp:spPr>
        <a:xfrm>
          <a:off x="2938049" y="2127202"/>
          <a:ext cx="2353500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Obesity</a:t>
          </a:r>
          <a:endParaRPr lang="en-GB" sz="1900" kern="1200" dirty="0"/>
        </a:p>
      </dsp:txBody>
      <dsp:txXfrm>
        <a:off x="3209607" y="3417102"/>
        <a:ext cx="1810385" cy="746783"/>
      </dsp:txXfrm>
    </dsp:sp>
    <dsp:sp modelId="{C38F3742-4D92-40CA-9685-D6AE4B90504F}">
      <dsp:nvSpPr>
        <dsp:cNvPr id="0" name=""/>
        <dsp:cNvSpPr/>
      </dsp:nvSpPr>
      <dsp:spPr>
        <a:xfrm>
          <a:off x="1897078" y="1086231"/>
          <a:ext cx="2353500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Physical inactivity</a:t>
          </a:r>
          <a:endParaRPr lang="en-GB" sz="1900" kern="1200" dirty="0"/>
        </a:p>
      </dsp:txBody>
      <dsp:txXfrm>
        <a:off x="2078116" y="1357788"/>
        <a:ext cx="905192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A9F5-5272-44EF-B879-DD03542BB500}" type="datetimeFigureOut">
              <a:rPr lang="en-GB" smtClean="0"/>
              <a:pPr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F29A-2D5F-4801-B953-ED1E0BE292D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5" descr="sustrans_mac_white_bi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A0A1A5"/>
              </a:clrFrom>
              <a:clrTo>
                <a:srgbClr val="A0A1A5">
                  <a:alpha val="0"/>
                </a:srgbClr>
              </a:clrTo>
            </a:clrChange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lum bright="-34000"/>
          </a:blip>
          <a:srcRect/>
          <a:stretch>
            <a:fillRect/>
          </a:stretch>
        </p:blipFill>
        <p:spPr bwMode="auto">
          <a:xfrm>
            <a:off x="7740352" y="5877272"/>
            <a:ext cx="1152128" cy="5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t0.gstatic.com/images?q=tbn:ANd9GcS1WHzjn80v4JR4Wd2wkutFDTMiNIM4-Pno5wHCbKXEvQtZOOyL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2000"/>
          </a:blip>
          <a:srcRect/>
          <a:stretch>
            <a:fillRect/>
          </a:stretch>
        </p:blipFill>
        <p:spPr bwMode="auto">
          <a:xfrm>
            <a:off x="6804248" y="5805264"/>
            <a:ext cx="864096" cy="74528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ho.org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 health impact of physical inactivity: a new JSNA toolkit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en-GB" dirty="0" smtClean="0"/>
              <a:t>Dr Chris Payne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Health impact of Physical Inactivity - HIPI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each LA in England, shows local impact of physical inactivity on annual preventable</a:t>
            </a:r>
          </a:p>
          <a:p>
            <a:pPr lvl="1"/>
            <a:r>
              <a:rPr lang="en-GB" dirty="0" smtClean="0"/>
              <a:t>Premature deaths</a:t>
            </a:r>
          </a:p>
          <a:p>
            <a:pPr lvl="1"/>
            <a:r>
              <a:rPr lang="en-GB" dirty="0" smtClean="0"/>
              <a:t>Emergency admissions with Coronary Heart Disease</a:t>
            </a:r>
          </a:p>
          <a:p>
            <a:pPr lvl="1"/>
            <a:r>
              <a:rPr lang="en-GB" dirty="0" smtClean="0"/>
              <a:t>New breast cancer cases</a:t>
            </a:r>
          </a:p>
          <a:p>
            <a:pPr lvl="1"/>
            <a:r>
              <a:rPr lang="en-GB" dirty="0" smtClean="0"/>
              <a:t>New colorectal cancer cases</a:t>
            </a:r>
          </a:p>
          <a:p>
            <a:pPr lvl="1"/>
            <a:r>
              <a:rPr lang="en-GB" dirty="0" smtClean="0"/>
              <a:t>Cases of diabetes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7703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2" y="116632"/>
            <a:ext cx="897742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JSNA tool - HIPI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be published </a:t>
            </a:r>
            <a:r>
              <a:rPr lang="en-GB" smtClean="0"/>
              <a:t>March 19</a:t>
            </a:r>
            <a:r>
              <a:rPr lang="en-GB" baseline="30000" smtClean="0"/>
              <a:t>th</a:t>
            </a:r>
            <a:r>
              <a:rPr lang="en-GB" smtClean="0"/>
              <a:t> 2013</a:t>
            </a:r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2"/>
              </a:rPr>
              <a:t>http://www.apho.org.uk/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Physical inactivity - </a:t>
            </a:r>
            <a:r>
              <a:rPr lang="en-GB" dirty="0"/>
              <a:t>i</a:t>
            </a:r>
            <a:r>
              <a:rPr lang="en-GB" dirty="0" smtClean="0"/>
              <a:t>mportant part of obesity challenge 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95536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Health impact much more than just obesity 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all know smoking is a big killer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77768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 Smoking kills more people each year than the following preventable causes of death combined </a:t>
            </a:r>
            <a:r>
              <a:rPr lang="en-GB" sz="2400" baseline="30000" dirty="0" smtClean="0"/>
              <a:t>*</a:t>
            </a:r>
          </a:p>
          <a:p>
            <a:pPr>
              <a:buFont typeface="Arial" pitchFamily="34" charset="0"/>
              <a:buChar char="•"/>
            </a:pPr>
            <a:endParaRPr lang="en-GB" sz="3600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GB" sz="3600" baseline="30000" dirty="0" smtClean="0"/>
              <a:t>  Obesity (34,100)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baseline="30000" dirty="0" smtClean="0"/>
              <a:t>  Alcohol (6,541)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baseline="30000" dirty="0" smtClean="0"/>
              <a:t>  Traffic accidents (2,502)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baseline="30000" dirty="0" smtClean="0"/>
              <a:t>  Illegal drugs (1,738)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baseline="30000" dirty="0" smtClean="0"/>
              <a:t>  HIV infection (529)</a:t>
            </a:r>
          </a:p>
          <a:p>
            <a:endParaRPr lang="en-GB" dirty="0" smtClean="0"/>
          </a:p>
          <a:p>
            <a:r>
              <a:rPr lang="en-GB" sz="3200" dirty="0" smtClean="0"/>
              <a:t>Where does physical inactivity rank?</a:t>
            </a:r>
          </a:p>
          <a:p>
            <a:endParaRPr lang="en-GB" sz="3200" dirty="0" smtClean="0"/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1600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*ASH factsheet: Smoking statistics: Illness and death </a:t>
            </a:r>
          </a:p>
          <a:p>
            <a:r>
              <a:rPr lang="en-GB" sz="1200" i="1" dirty="0" smtClean="0"/>
              <a:t>(Alcohol 2009, RTAs 2007)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Population impact at least half as big as 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4210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Smoking </a:t>
            </a:r>
          </a:p>
          <a:p>
            <a:pPr lvl="1"/>
            <a:r>
              <a:rPr lang="en-GB" dirty="0" smtClean="0"/>
              <a:t>81,400 deaths in England</a:t>
            </a:r>
          </a:p>
          <a:p>
            <a:r>
              <a:rPr lang="en-GB" dirty="0" smtClean="0"/>
              <a:t>Physical inactivity</a:t>
            </a:r>
          </a:p>
          <a:p>
            <a:pPr lvl="1"/>
            <a:r>
              <a:rPr lang="en-GB" dirty="0" smtClean="0"/>
              <a:t>46,750</a:t>
            </a:r>
            <a:r>
              <a:rPr lang="en-GB" baseline="30000" dirty="0" smtClean="0"/>
              <a:t>*</a:t>
            </a:r>
            <a:r>
              <a:rPr lang="en-GB" dirty="0" smtClean="0"/>
              <a:t> deaths in England</a:t>
            </a:r>
            <a:endParaRPr lang="en-GB" sz="1800" baseline="30000" dirty="0" smtClean="0"/>
          </a:p>
          <a:p>
            <a:r>
              <a:rPr lang="en-GB" dirty="0" smtClean="0"/>
              <a:t>Alcohol</a:t>
            </a:r>
          </a:p>
          <a:p>
            <a:pPr lvl="1"/>
            <a:r>
              <a:rPr lang="en-GB" dirty="0" smtClean="0"/>
              <a:t>8790 deaths in UK </a:t>
            </a:r>
            <a:r>
              <a:rPr lang="en-GB" sz="1000" dirty="0" smtClean="0"/>
              <a:t>(2010)</a:t>
            </a:r>
          </a:p>
          <a:p>
            <a:r>
              <a:rPr lang="en-GB" dirty="0" smtClean="0"/>
              <a:t>Road traffic accidents</a:t>
            </a:r>
          </a:p>
          <a:p>
            <a:pPr lvl="1"/>
            <a:r>
              <a:rPr lang="en-GB" dirty="0" smtClean="0"/>
              <a:t>1901 deaths in UK </a:t>
            </a:r>
            <a:r>
              <a:rPr lang="en-GB" sz="1000" dirty="0" smtClean="0"/>
              <a:t>(2011)</a:t>
            </a:r>
          </a:p>
          <a:p>
            <a:pPr lvl="1">
              <a:buNone/>
            </a:pPr>
            <a:endParaRPr lang="en-GB" sz="1100" dirty="0" smtClean="0"/>
          </a:p>
          <a:p>
            <a:pPr lvl="1">
              <a:buNone/>
            </a:pPr>
            <a:r>
              <a:rPr lang="en-GB" sz="1100" dirty="0" smtClean="0"/>
              <a:t>*using Lancet calculations published July 21, 2012, figures yet to be finalised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technical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Smoking is much more harmful to an individual than physical inactivity</a:t>
            </a:r>
          </a:p>
          <a:p>
            <a:r>
              <a:rPr lang="en-GB" dirty="0" smtClean="0"/>
              <a:t>But</a:t>
            </a:r>
          </a:p>
          <a:p>
            <a:pPr lvl="1"/>
            <a:r>
              <a:rPr lang="en-GB" dirty="0" smtClean="0"/>
              <a:t>Only 20% of population now smoke</a:t>
            </a:r>
          </a:p>
          <a:p>
            <a:pPr lvl="1"/>
            <a:r>
              <a:rPr lang="en-GB" dirty="0" smtClean="0"/>
              <a:t>Over 80% are physically inactive</a:t>
            </a:r>
          </a:p>
          <a:p>
            <a:endParaRPr lang="en-GB" dirty="0" smtClean="0"/>
          </a:p>
          <a:p>
            <a:r>
              <a:rPr lang="en-GB" dirty="0" smtClean="0"/>
              <a:t>So </a:t>
            </a:r>
            <a:r>
              <a:rPr lang="en-GB" b="1" i="1" dirty="0" smtClean="0"/>
              <a:t>population impact </a:t>
            </a:r>
            <a:r>
              <a:rPr lang="en-GB" dirty="0" smtClean="0"/>
              <a:t>is huge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risks get more attention</a:t>
            </a:r>
            <a:endParaRPr lang="en-GB" dirty="0"/>
          </a:p>
        </p:txBody>
      </p:sp>
      <p:pic>
        <p:nvPicPr>
          <p:cNvPr id="4" name="Content Placeholder 3" descr="Obesity_121350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556792"/>
            <a:ext cx="3147769" cy="2376264"/>
          </a:xfrm>
        </p:spPr>
      </p:pic>
      <p:pic>
        <p:nvPicPr>
          <p:cNvPr id="1026" name="Picture 2" descr="http://www.dependency.net/wp-content/uploads/2011/12/alcohol-depend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3816424" cy="2528577"/>
          </a:xfrm>
          <a:prstGeom prst="rect">
            <a:avLst/>
          </a:prstGeom>
          <a:noFill/>
        </p:spPr>
      </p:pic>
      <p:pic>
        <p:nvPicPr>
          <p:cNvPr id="1028" name="Picture 4" descr="http://i.telegraph.co.uk/multimedia/archive/00794/smoker-outside_79400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744416" cy="2344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much of a problem is physical inactivity in my area?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 for the JSNA</a:t>
            </a:r>
          </a:p>
          <a:p>
            <a:r>
              <a:rPr lang="en-GB" dirty="0" smtClean="0"/>
              <a:t>How does the problem compare with smoking, road traffic injuries, pollution, alcohol?</a:t>
            </a:r>
          </a:p>
          <a:p>
            <a:r>
              <a:rPr lang="en-GB" dirty="0" smtClean="0"/>
              <a:t>No good source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892480" cy="57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311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Local health impact of physical inactivity: a new JSNA toolkit </vt:lpstr>
      <vt:lpstr>Physical inactivity - important part of obesity challenge  </vt:lpstr>
      <vt:lpstr>Health impact much more than just obesity  </vt:lpstr>
      <vt:lpstr>We all know smoking is a big killer</vt:lpstr>
      <vt:lpstr>Population impact at least half as big as smoking</vt:lpstr>
      <vt:lpstr>Quick technical note</vt:lpstr>
      <vt:lpstr>Other risks get more attention</vt:lpstr>
      <vt:lpstr>How much of a problem is physical inactivity in my area?</vt:lpstr>
      <vt:lpstr>PowerPoint Presentation</vt:lpstr>
      <vt:lpstr>PowerPoint Presentation</vt:lpstr>
      <vt:lpstr>Health impact of Physical Inactivity - HIPI </vt:lpstr>
      <vt:lpstr>PowerPoint Presentation</vt:lpstr>
      <vt:lpstr>PowerPoint Presentation</vt:lpstr>
      <vt:lpstr>PowerPoint Presentation</vt:lpstr>
      <vt:lpstr>JSNA tool - HIPI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health impact of physical inactivity: a new JSNA toolkit</dc:title>
  <dc:creator>Chris</dc:creator>
  <cp:lastModifiedBy>Culture First</cp:lastModifiedBy>
  <cp:revision>46</cp:revision>
  <dcterms:created xsi:type="dcterms:W3CDTF">2012-11-02T13:30:16Z</dcterms:created>
  <dcterms:modified xsi:type="dcterms:W3CDTF">2013-03-13T14:29:19Z</dcterms:modified>
</cp:coreProperties>
</file>