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84" r:id="rId4"/>
    <p:sldId id="311" r:id="rId5"/>
    <p:sldId id="285" r:id="rId6"/>
    <p:sldId id="316" r:id="rId7"/>
    <p:sldId id="286" r:id="rId8"/>
    <p:sldId id="287" r:id="rId9"/>
    <p:sldId id="288" r:id="rId10"/>
    <p:sldId id="289" r:id="rId11"/>
    <p:sldId id="265" r:id="rId12"/>
    <p:sldId id="317" r:id="rId13"/>
    <p:sldId id="294" r:id="rId14"/>
    <p:sldId id="269" r:id="rId15"/>
    <p:sldId id="312" r:id="rId16"/>
    <p:sldId id="259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101" autoAdjust="0"/>
  </p:normalViewPr>
  <p:slideViewPr>
    <p:cSldViewPr>
      <p:cViewPr>
        <p:scale>
          <a:sx n="48" d="100"/>
          <a:sy n="48" d="100"/>
        </p:scale>
        <p:origin x="-344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C6E9B-3B89-419B-82C2-3D189F02B5F2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5289-BB34-4379-8095-11651440F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4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London is a world class</a:t>
            </a:r>
            <a:r>
              <a:rPr lang="en-GB" baseline="0" dirty="0" smtClean="0"/>
              <a:t> city.  She deserves a world class library service.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Cityread is the only pan-London libraries project currently running.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Joined up thinking in libraries and more widely in culture.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03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Attractive to Arts</a:t>
            </a:r>
            <a:r>
              <a:rPr lang="en-GB" baseline="0" dirty="0" smtClean="0"/>
              <a:t> Council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3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6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6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Chosen book – A Week</a:t>
            </a:r>
            <a:r>
              <a:rPr lang="en-GB" baseline="0" dirty="0" smtClean="0"/>
              <a:t> In December</a:t>
            </a:r>
          </a:p>
          <a:p>
            <a:endParaRPr lang="en-GB" baseline="0" dirty="0" smtClean="0"/>
          </a:p>
          <a:p>
            <a:r>
              <a:rPr lang="en-GB" dirty="0" smtClean="0"/>
              <a:t>Story</a:t>
            </a:r>
            <a:r>
              <a:rPr lang="en-GB" baseline="0" dirty="0" smtClean="0"/>
              <a:t> arc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Need notes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1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0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8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8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8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Birkbeck</a:t>
            </a:r>
            <a:r>
              <a:rPr lang="en-GB" dirty="0" smtClean="0"/>
              <a:t> lectures – standing room only, part</a:t>
            </a:r>
            <a:r>
              <a:rPr lang="en-GB" baseline="0" dirty="0" smtClean="0"/>
              <a:t> of their outreach programme.  Also worked with Queen Mary &amp; Holloway, University of Roehampton, University of East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0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Attractive to Arts</a:t>
            </a:r>
            <a:r>
              <a:rPr lang="en-GB" baseline="0" dirty="0" smtClean="0"/>
              <a:t> Council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3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Online book group – led by Dr Holly Furneaux</a:t>
            </a:r>
          </a:p>
          <a:p>
            <a:r>
              <a:rPr lang="en-GB" dirty="0" smtClean="0"/>
              <a:t>Website</a:t>
            </a:r>
            <a:r>
              <a:rPr lang="en-GB" baseline="0" dirty="0" smtClean="0"/>
              <a:t> – 23,000 hits</a:t>
            </a:r>
            <a:endParaRPr lang="en-GB" dirty="0" smtClean="0"/>
          </a:p>
          <a:p>
            <a:r>
              <a:rPr lang="en-GB" dirty="0" smtClean="0"/>
              <a:t>Blog – 1500 hits</a:t>
            </a:r>
          </a:p>
          <a:p>
            <a:r>
              <a:rPr lang="en-GB" dirty="0" smtClean="0"/>
              <a:t>Twitter – 426 followers</a:t>
            </a:r>
          </a:p>
          <a:p>
            <a:r>
              <a:rPr lang="en-GB" dirty="0" smtClean="0"/>
              <a:t>Facebook</a:t>
            </a:r>
            <a:r>
              <a:rPr lang="en-GB" baseline="0" dirty="0" smtClean="0"/>
              <a:t> – 841 likes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Guest blogger – David Nicholls</a:t>
            </a:r>
          </a:p>
          <a:p>
            <a:r>
              <a:rPr lang="en-GB" baseline="0" dirty="0" smtClean="0"/>
              <a:t>Tweeted by Stephen Fry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Marketing – all</a:t>
            </a:r>
            <a:r>
              <a:rPr lang="en-GB" baseline="0" dirty="0" smtClean="0"/>
              <a:t> the different ways we tell people about what we’re doing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‘product’ is still libraries, the campaign is what we use to sell it, how we take our ‘product’ to new audiences, instead of expecting them to come to us.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2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Marketing</a:t>
            </a:r>
          </a:p>
          <a:p>
            <a:r>
              <a:rPr lang="en-GB" dirty="0" smtClean="0"/>
              <a:t>AMV/Ogilvy </a:t>
            </a:r>
          </a:p>
          <a:p>
            <a:r>
              <a:rPr lang="en-GB" dirty="0" smtClean="0"/>
              <a:t>Photographer Jason Bell (Michelle Pfeiffer)</a:t>
            </a:r>
          </a:p>
          <a:p>
            <a:endParaRPr lang="en-GB" dirty="0" smtClean="0"/>
          </a:p>
          <a:p>
            <a:r>
              <a:rPr lang="en-GB" dirty="0" smtClean="0"/>
              <a:t>Venue</a:t>
            </a:r>
            <a:r>
              <a:rPr lang="en-GB" baseline="0" dirty="0" smtClean="0"/>
              <a:t> – paid; makeup artist paid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Costumes – at cost from friend’s shop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Models – free/portfolio shots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Also did Dodger one – How I survive living on the</a:t>
            </a:r>
            <a:r>
              <a:rPr lang="en-GB" baseline="0" dirty="0" smtClean="0"/>
              <a:t> streets of London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5289-BB34-4379-8095-11651440F6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5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6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2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9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1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2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4A45-7182-4AA8-95DC-40A217A842B9}" type="datetimeFigureOut">
              <a:rPr lang="en-GB" smtClean="0"/>
              <a:t>13/03/2013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1572-936A-46A4-9861-46D288990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0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7kzduDjac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readlondon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facebook.com/cityreadlond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Cityread London 2012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1 book – Oliver Twist</a:t>
            </a:r>
          </a:p>
          <a:p>
            <a:r>
              <a:rPr lang="en-GB" sz="5400" dirty="0" smtClean="0"/>
              <a:t>1 month</a:t>
            </a:r>
          </a:p>
          <a:p>
            <a:r>
              <a:rPr lang="en-GB" sz="5400" dirty="0" smtClean="0"/>
              <a:t>33 London library services</a:t>
            </a:r>
          </a:p>
          <a:p>
            <a:r>
              <a:rPr lang="en-GB" sz="5400" dirty="0"/>
              <a:t>9</a:t>
            </a:r>
            <a:r>
              <a:rPr lang="en-GB" sz="5400" dirty="0" smtClean="0"/>
              <a:t>00+ events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Cityread Marketing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Leaflets</a:t>
            </a:r>
          </a:p>
          <a:p>
            <a:r>
              <a:rPr lang="en-GB" dirty="0" smtClean="0"/>
              <a:t>Posters</a:t>
            </a:r>
          </a:p>
          <a:p>
            <a:r>
              <a:rPr lang="en-GB" dirty="0" smtClean="0"/>
              <a:t>Launch at St Pancras International</a:t>
            </a:r>
          </a:p>
          <a:p>
            <a:r>
              <a:rPr lang="en-GB" dirty="0" smtClean="0"/>
              <a:t>Window displays at </a:t>
            </a:r>
            <a:r>
              <a:rPr lang="en-GB" dirty="0" err="1" smtClean="0"/>
              <a:t>Foyles</a:t>
            </a:r>
            <a:r>
              <a:rPr lang="en-GB" dirty="0" smtClean="0"/>
              <a:t> bookshops</a:t>
            </a:r>
          </a:p>
          <a:p>
            <a:r>
              <a:rPr lang="en-GB" dirty="0" smtClean="0"/>
              <a:t>Hip hop Dickens part of World Book Night programme at Southbank Centre</a:t>
            </a:r>
          </a:p>
          <a:p>
            <a:r>
              <a:rPr lang="en-GB" dirty="0" smtClean="0"/>
              <a:t>MP mailshot</a:t>
            </a:r>
          </a:p>
          <a:p>
            <a:r>
              <a:rPr lang="en-GB" dirty="0" smtClean="0">
                <a:hlinkClick r:id="rId3"/>
              </a:rPr>
              <a:t>Radisson Edwardian </a:t>
            </a:r>
            <a:r>
              <a:rPr lang="en-GB" dirty="0" smtClean="0"/>
              <a:t>partnership</a:t>
            </a:r>
          </a:p>
          <a:p>
            <a:r>
              <a:rPr lang="en-GB" dirty="0" smtClean="0"/>
              <a:t>PR campaign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y\Downloads\City Read poste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244"/>
            <a:ext cx="4860032" cy="68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40568" y="-171400"/>
            <a:ext cx="10297144" cy="71244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74877" cy="695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Our audience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91895"/>
            <a:ext cx="8768947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Wanted to appeal to as wide an audience as possible</a:t>
            </a:r>
          </a:p>
          <a:p>
            <a:r>
              <a:rPr lang="en-GB" dirty="0" smtClean="0"/>
              <a:t>Identified some key groups within that spectrum</a:t>
            </a:r>
            <a:endParaRPr lang="en-GB" dirty="0"/>
          </a:p>
          <a:p>
            <a:pPr lvl="1"/>
            <a:r>
              <a:rPr lang="en-GB" dirty="0" smtClean="0"/>
              <a:t>Children and young people</a:t>
            </a:r>
          </a:p>
          <a:p>
            <a:pPr lvl="1"/>
            <a:r>
              <a:rPr lang="en-GB" dirty="0" smtClean="0"/>
              <a:t>Prisons</a:t>
            </a:r>
            <a:endParaRPr lang="en-GB" dirty="0"/>
          </a:p>
          <a:p>
            <a:pPr lvl="1"/>
            <a:r>
              <a:rPr lang="en-GB" dirty="0" smtClean="0"/>
              <a:t>Developed translation packs with the Asian Librarians Advisory Group (ALAG) </a:t>
            </a:r>
          </a:p>
          <a:p>
            <a:pPr lvl="1"/>
            <a:r>
              <a:rPr lang="en-GB" dirty="0" smtClean="0"/>
              <a:t>Encouraged libraries to work on a local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Cityread 2012 Finance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£400 contribution per borough = £13,200</a:t>
            </a:r>
          </a:p>
          <a:p>
            <a:r>
              <a:rPr lang="en-GB" dirty="0" smtClean="0"/>
              <a:t>£86,000 Arts Council funding for 2012/13</a:t>
            </a:r>
          </a:p>
          <a:p>
            <a:r>
              <a:rPr lang="en-GB" dirty="0" smtClean="0"/>
              <a:t>£1,500 contribution – Oliver! The Musical</a:t>
            </a:r>
          </a:p>
          <a:p>
            <a:endParaRPr lang="en-GB" dirty="0" smtClean="0"/>
          </a:p>
          <a:p>
            <a:r>
              <a:rPr lang="en-GB" dirty="0" smtClean="0"/>
              <a:t>Final budget £231,000 (in cash and in kind)</a:t>
            </a:r>
          </a:p>
          <a:p>
            <a:endParaRPr lang="en-GB" dirty="0"/>
          </a:p>
          <a:p>
            <a:r>
              <a:rPr lang="en-GB" dirty="0" smtClean="0"/>
              <a:t>Average return £7,000 per borough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makes it all worthwhile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66"/>
                </a:solidFill>
              </a:rPr>
              <a:t>“I </a:t>
            </a:r>
            <a:r>
              <a:rPr lang="en-GB" sz="4800" b="1" dirty="0">
                <a:solidFill>
                  <a:srgbClr val="FF0066"/>
                </a:solidFill>
              </a:rPr>
              <a:t>saw all the programmes and adverts </a:t>
            </a:r>
            <a:r>
              <a:rPr lang="en-GB" sz="4800" b="1" dirty="0" smtClean="0">
                <a:solidFill>
                  <a:srgbClr val="FF0066"/>
                </a:solidFill>
              </a:rPr>
              <a:t>about </a:t>
            </a:r>
            <a:r>
              <a:rPr lang="en-GB" sz="4800" b="1" dirty="0">
                <a:solidFill>
                  <a:srgbClr val="FF0066"/>
                </a:solidFill>
              </a:rPr>
              <a:t>Charles Dickens on the BBC but now </a:t>
            </a:r>
            <a:r>
              <a:rPr lang="en-GB" sz="4800" b="1" dirty="0" smtClean="0">
                <a:solidFill>
                  <a:srgbClr val="FF0066"/>
                </a:solidFill>
              </a:rPr>
              <a:t>I </a:t>
            </a:r>
            <a:r>
              <a:rPr lang="en-GB" sz="4800" b="1" dirty="0">
                <a:solidFill>
                  <a:srgbClr val="FF0066"/>
                </a:solidFill>
              </a:rPr>
              <a:t>understand what this is all about</a:t>
            </a:r>
            <a:r>
              <a:rPr lang="en-GB" sz="4800" b="1" dirty="0" smtClean="0">
                <a:solidFill>
                  <a:srgbClr val="FF0066"/>
                </a:solidFill>
              </a:rPr>
              <a:t>”</a:t>
            </a:r>
            <a:r>
              <a:rPr lang="en-GB" sz="4800" b="1" dirty="0">
                <a:solidFill>
                  <a:srgbClr val="FF0066"/>
                </a:solidFill>
              </a:rPr>
              <a:t> </a:t>
            </a:r>
            <a:endParaRPr lang="en-GB" sz="4800" b="1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GB" sz="2200" dirty="0" smtClean="0"/>
              <a:t>Verbal </a:t>
            </a:r>
            <a:r>
              <a:rPr lang="en-GB" sz="2200" dirty="0"/>
              <a:t>feedback from the Urdu event at Ealing Road Library (</a:t>
            </a:r>
            <a:r>
              <a:rPr lang="en-GB" sz="2200" dirty="0" smtClean="0"/>
              <a:t>Brent)</a:t>
            </a:r>
            <a:r>
              <a:rPr lang="en-GB" sz="4800" dirty="0" smtClean="0"/>
              <a:t> </a:t>
            </a:r>
            <a:endParaRPr lang="en-GB" sz="4800" dirty="0"/>
          </a:p>
          <a:p>
            <a:pPr marL="0" indent="0">
              <a:buNone/>
            </a:pPr>
            <a:endParaRPr lang="en-GB" sz="4800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132856"/>
            <a:ext cx="4006788" cy="201622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Cityread </a:t>
            </a:r>
            <a:br>
              <a:rPr lang="en-GB" b="1" dirty="0" smtClean="0"/>
            </a:br>
            <a:r>
              <a:rPr lang="en-GB" b="1" dirty="0" smtClean="0"/>
              <a:t>London </a:t>
            </a:r>
            <a:br>
              <a:rPr lang="en-GB" b="1" dirty="0" smtClean="0"/>
            </a:br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en-GB" sz="9600" b="1" dirty="0" smtClean="0"/>
              <a:t>Thank you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97152"/>
            <a:ext cx="332271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Andy Ryan, Director</a:t>
            </a:r>
          </a:p>
          <a:p>
            <a:pPr marL="0" indent="0">
              <a:buNone/>
            </a:pPr>
            <a:r>
              <a:rPr lang="en-GB" sz="2000" dirty="0" smtClean="0"/>
              <a:t>Stellar Libraries CIC</a:t>
            </a:r>
          </a:p>
          <a:p>
            <a:pPr marL="0" indent="0">
              <a:buNone/>
            </a:pPr>
            <a:r>
              <a:rPr lang="en-GB" sz="2000" dirty="0" smtClean="0"/>
              <a:t>27 </a:t>
            </a:r>
            <a:r>
              <a:rPr lang="en-GB" sz="2000" dirty="0" err="1" smtClean="0"/>
              <a:t>Rokeby</a:t>
            </a:r>
            <a:r>
              <a:rPr lang="en-GB" sz="2000" dirty="0" smtClean="0"/>
              <a:t> Road</a:t>
            </a:r>
          </a:p>
          <a:p>
            <a:pPr marL="0" indent="0">
              <a:buNone/>
            </a:pPr>
            <a:r>
              <a:rPr lang="en-GB" sz="2000" dirty="0" smtClean="0"/>
              <a:t>London SE4 1DE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4509120"/>
            <a:ext cx="3528392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andy.ryan@stellarlibraries.co.uk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07787 431219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Facebook/</a:t>
            </a:r>
            <a:r>
              <a:rPr lang="en-GB" dirty="0" err="1">
                <a:solidFill>
                  <a:schemeClr val="tx1"/>
                </a:solidFill>
              </a:rPr>
              <a:t>stellarlibraries</a:t>
            </a:r>
            <a:endParaRPr lang="en-GB" dirty="0">
              <a:solidFill>
                <a:schemeClr val="tx1"/>
              </a:solidFill>
            </a:endParaRPr>
          </a:p>
          <a:p>
            <a:pPr algn="r"/>
            <a:r>
              <a:rPr lang="en-GB" dirty="0">
                <a:solidFill>
                  <a:schemeClr val="tx1"/>
                </a:solidFill>
              </a:rPr>
              <a:t>Twitter @</a:t>
            </a:r>
            <a:r>
              <a:rPr lang="en-GB" dirty="0" err="1">
                <a:solidFill>
                  <a:schemeClr val="tx1"/>
                </a:solidFill>
              </a:rPr>
              <a:t>stellarlibrary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50" y="2327281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Mission, Vision, Values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Mission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 raise the profile of libraries in London, by helping them bring reading to life for London’s citizens, visitors and students.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Vision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By 2015 Cityread London will </a:t>
            </a:r>
            <a:r>
              <a:rPr lang="en-GB" dirty="0" smtClean="0"/>
              <a:t>become </a:t>
            </a:r>
            <a:r>
              <a:rPr lang="en-GB" dirty="0"/>
              <a:t>an internationally recognised annual literature festival with libraries at its heart. Cityread will work with partners to engage new and diverse audiences year on year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Values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Cityread London works collaboratively and openly with libraries and partners.  We value teamwork and inclusivity, and are innovative, creative and passionate in our approach.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The programme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Central idea – bringing reading to life</a:t>
            </a:r>
          </a:p>
          <a:p>
            <a:pPr marL="0" indent="0">
              <a:buNone/>
            </a:pPr>
            <a:r>
              <a:rPr lang="en-GB" dirty="0" smtClean="0"/>
              <a:t>Three key strands allowed libraries to play to their strengths:</a:t>
            </a:r>
          </a:p>
          <a:p>
            <a:pPr lvl="1"/>
            <a:r>
              <a:rPr lang="en-GB" dirty="0" smtClean="0"/>
              <a:t>Children &amp; Family</a:t>
            </a:r>
          </a:p>
          <a:p>
            <a:pPr lvl="1"/>
            <a:r>
              <a:rPr lang="en-GB" dirty="0" smtClean="0"/>
              <a:t>Local history, family history, archives</a:t>
            </a:r>
            <a:endParaRPr lang="en-GB" dirty="0"/>
          </a:p>
          <a:p>
            <a:pPr lvl="1"/>
            <a:r>
              <a:rPr lang="en-GB" dirty="0" smtClean="0"/>
              <a:t>Creating new work</a:t>
            </a:r>
          </a:p>
          <a:p>
            <a:pPr lvl="1"/>
            <a:endParaRPr lang="en-GB" sz="2400" dirty="0"/>
          </a:p>
          <a:p>
            <a:pPr marL="57150" indent="0">
              <a:buNone/>
            </a:pPr>
            <a:r>
              <a:rPr lang="en-GB" dirty="0" smtClean="0"/>
              <a:t>All underpinned by a strong </a:t>
            </a:r>
            <a:r>
              <a:rPr lang="en-GB" dirty="0"/>
              <a:t>digital offer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Bringing reading to life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Free books for libraries as part of publishing partnership</a:t>
            </a:r>
          </a:p>
          <a:p>
            <a:r>
              <a:rPr lang="en-GB" dirty="0" smtClean="0"/>
              <a:t>All library reading groups encouraged to take part</a:t>
            </a:r>
          </a:p>
          <a:p>
            <a:r>
              <a:rPr lang="en-GB" dirty="0" smtClean="0"/>
              <a:t>Centrally funded </a:t>
            </a:r>
            <a:r>
              <a:rPr lang="en-GB" dirty="0"/>
              <a:t>ten </a:t>
            </a:r>
            <a:r>
              <a:rPr lang="en-GB" dirty="0" smtClean="0"/>
              <a:t>one-man Dickens performances </a:t>
            </a:r>
            <a:r>
              <a:rPr lang="en-GB" dirty="0"/>
              <a:t>by </a:t>
            </a:r>
            <a:r>
              <a:rPr lang="en-GB" dirty="0" smtClean="0"/>
              <a:t>actor </a:t>
            </a:r>
            <a:r>
              <a:rPr lang="en-GB" dirty="0"/>
              <a:t>Laurence Foster</a:t>
            </a:r>
          </a:p>
          <a:p>
            <a:r>
              <a:rPr lang="en-GB" dirty="0"/>
              <a:t>Hosted </a:t>
            </a:r>
            <a:r>
              <a:rPr lang="en-GB" dirty="0" smtClean="0"/>
              <a:t>tea and Dickens readings in </a:t>
            </a:r>
            <a:r>
              <a:rPr lang="en-GB" dirty="0"/>
              <a:t>Queen Victoria’s bedroom, Kensington Palace</a:t>
            </a:r>
          </a:p>
          <a:p>
            <a:r>
              <a:rPr lang="en-GB" dirty="0"/>
              <a:t>Threw a very Victorian dinner party in </a:t>
            </a:r>
            <a:r>
              <a:rPr lang="en-GB" dirty="0" smtClean="0"/>
              <a:t>the heart of Artful Dodger’s </a:t>
            </a:r>
            <a:r>
              <a:rPr lang="en-GB" dirty="0" err="1" smtClean="0"/>
              <a:t>Clerkenwell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Children &amp; Family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340768"/>
            <a:ext cx="8552923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All boroughs had a programme of children’s events - reworked Easter craft sessions/tagged existing events – </a:t>
            </a:r>
            <a:r>
              <a:rPr lang="en-GB" dirty="0" err="1" smtClean="0"/>
              <a:t>eg</a:t>
            </a:r>
            <a:r>
              <a:rPr lang="en-GB" dirty="0" smtClean="0"/>
              <a:t> Victorian rhyme times</a:t>
            </a:r>
          </a:p>
          <a:p>
            <a:r>
              <a:rPr lang="en-GB" dirty="0" smtClean="0"/>
              <a:t>Cityread funding covered the Dodgy Dickens Family Day at V&amp;A Museum of Childhood</a:t>
            </a:r>
          </a:p>
          <a:p>
            <a:r>
              <a:rPr lang="en-GB" dirty="0" smtClean="0"/>
              <a:t>Free cinema screenings</a:t>
            </a:r>
          </a:p>
          <a:p>
            <a:r>
              <a:rPr lang="en-GB" dirty="0" smtClean="0"/>
              <a:t>Comic workshops &amp; hip hop Dickens workshops were centrally funded</a:t>
            </a:r>
          </a:p>
          <a:p>
            <a:r>
              <a:rPr lang="en-GB" dirty="0" smtClean="0"/>
              <a:t>Printed resource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509857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Gruel Lady, Dodgy Dickens Family Day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01208" cy="706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Local history &amp; archives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boroughs ran at least one local history event, some hosted walks and pub crawls</a:t>
            </a:r>
          </a:p>
          <a:p>
            <a:r>
              <a:rPr lang="en-GB" dirty="0"/>
              <a:t>Some ran family history workshops – Discover your Victorian Ancestors</a:t>
            </a:r>
          </a:p>
          <a:p>
            <a:r>
              <a:rPr lang="en-GB" dirty="0" err="1" smtClean="0"/>
              <a:t>Birkbeck</a:t>
            </a:r>
            <a:r>
              <a:rPr lang="en-GB" dirty="0" smtClean="0"/>
              <a:t> lectures</a:t>
            </a:r>
          </a:p>
          <a:p>
            <a:r>
              <a:rPr lang="en-GB" dirty="0" smtClean="0"/>
              <a:t>Claire </a:t>
            </a:r>
            <a:r>
              <a:rPr lang="en-GB" dirty="0" err="1" smtClean="0"/>
              <a:t>Tomalin</a:t>
            </a:r>
            <a:r>
              <a:rPr lang="en-GB" dirty="0" smtClean="0"/>
              <a:t> author event </a:t>
            </a:r>
          </a:p>
          <a:p>
            <a:r>
              <a:rPr lang="en-GB" dirty="0" smtClean="0"/>
              <a:t>Dickens’ London Trails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New writing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Young Writer in Residence at The Charles Dickens Museum</a:t>
            </a:r>
          </a:p>
          <a:p>
            <a:r>
              <a:rPr lang="en-GB" dirty="0" err="1" smtClean="0"/>
              <a:t>Birkbeck</a:t>
            </a:r>
            <a:r>
              <a:rPr lang="en-GB" dirty="0" smtClean="0"/>
              <a:t> workshop</a:t>
            </a:r>
          </a:p>
          <a:p>
            <a:r>
              <a:rPr lang="en-GB" dirty="0" smtClean="0"/>
              <a:t>Hip hop Dickens</a:t>
            </a:r>
          </a:p>
          <a:p>
            <a:r>
              <a:rPr lang="en-GB" dirty="0" smtClean="0"/>
              <a:t>Twisted London comic workshops</a:t>
            </a:r>
          </a:p>
          <a:p>
            <a:r>
              <a:rPr lang="en-GB" dirty="0" smtClean="0"/>
              <a:t>Children’s short story competitions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Cityread Digital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Website </a:t>
            </a:r>
            <a:r>
              <a:rPr lang="en-GB" dirty="0" smtClean="0">
                <a:hlinkClick r:id="rId3"/>
              </a:rPr>
              <a:t>www.cityreadlondon.org.uk</a:t>
            </a:r>
            <a:endParaRPr lang="en-GB" dirty="0"/>
          </a:p>
          <a:p>
            <a:r>
              <a:rPr lang="en-GB" dirty="0" smtClean="0"/>
              <a:t>Facebook </a:t>
            </a:r>
            <a:r>
              <a:rPr lang="en-GB" dirty="0" smtClean="0">
                <a:hlinkClick r:id="rId4"/>
              </a:rPr>
              <a:t>www.facebook.com/cityreadlondon</a:t>
            </a:r>
            <a:r>
              <a:rPr lang="en-GB" dirty="0" smtClean="0"/>
              <a:t> </a:t>
            </a:r>
          </a:p>
          <a:p>
            <a:r>
              <a:rPr lang="en-GB" dirty="0" smtClean="0"/>
              <a:t>Online book group led by Dr Holly Furneaux</a:t>
            </a:r>
          </a:p>
          <a:p>
            <a:r>
              <a:rPr lang="en-GB" dirty="0" smtClean="0"/>
              <a:t>Twitter @cityreadlondon</a:t>
            </a:r>
          </a:p>
          <a:p>
            <a:r>
              <a:rPr lang="en-GB" dirty="0" smtClean="0"/>
              <a:t>Cityread blogger Aoife </a:t>
            </a:r>
            <a:r>
              <a:rPr lang="en-GB" dirty="0" err="1" smtClean="0"/>
              <a:t>Mannix</a:t>
            </a:r>
            <a:endParaRPr lang="en-GB" dirty="0" smtClean="0"/>
          </a:p>
          <a:p>
            <a:r>
              <a:rPr lang="en-GB" dirty="0" smtClean="0"/>
              <a:t>Dickens London Trails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2472"/>
            <a:ext cx="1496139" cy="14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765</Words>
  <Application>Microsoft Office PowerPoint</Application>
  <PresentationFormat>On-screen Show (4:3)</PresentationFormat>
  <Paragraphs>147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Cityread London 2012</vt:lpstr>
      <vt:lpstr>Mission, Vision, Values</vt:lpstr>
      <vt:lpstr>The programme</vt:lpstr>
      <vt:lpstr>Bringing reading to life</vt:lpstr>
      <vt:lpstr>Children &amp; Family</vt:lpstr>
      <vt:lpstr>Gruel Lady, Dodgy Dickens Family Day</vt:lpstr>
      <vt:lpstr>Local history &amp; archives</vt:lpstr>
      <vt:lpstr>New writing</vt:lpstr>
      <vt:lpstr>Cityread Digital</vt:lpstr>
      <vt:lpstr>Cityread Marketing</vt:lpstr>
      <vt:lpstr>PowerPoint Presentation</vt:lpstr>
      <vt:lpstr>PowerPoint Presentation</vt:lpstr>
      <vt:lpstr>Our audience</vt:lpstr>
      <vt:lpstr>Cityread 2012 Finance</vt:lpstr>
      <vt:lpstr>What makes it all worthwhile</vt:lpstr>
      <vt:lpstr>Cityread  London  2013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Culture First</cp:lastModifiedBy>
  <cp:revision>67</cp:revision>
  <dcterms:created xsi:type="dcterms:W3CDTF">2012-07-16T21:03:30Z</dcterms:created>
  <dcterms:modified xsi:type="dcterms:W3CDTF">2013-03-13T14:52:35Z</dcterms:modified>
</cp:coreProperties>
</file>