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80" r:id="rId3"/>
    <p:sldId id="281" r:id="rId4"/>
    <p:sldId id="284" r:id="rId5"/>
    <p:sldId id="273" r:id="rId6"/>
    <p:sldId id="259" r:id="rId7"/>
    <p:sldId id="267" r:id="rId8"/>
    <p:sldId id="261" r:id="rId9"/>
    <p:sldId id="271" r:id="rId10"/>
    <p:sldId id="265" r:id="rId11"/>
    <p:sldId id="277" r:id="rId12"/>
    <p:sldId id="283" r:id="rId13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3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23" autoAdjust="0"/>
    <p:restoredTop sz="87842" autoAdjust="0"/>
  </p:normalViewPr>
  <p:slideViewPr>
    <p:cSldViewPr>
      <p:cViewPr>
        <p:scale>
          <a:sx n="75" d="100"/>
          <a:sy n="75" d="100"/>
        </p:scale>
        <p:origin x="-2664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02" y="-90"/>
      </p:cViewPr>
      <p:guideLst>
        <p:guide orient="horz" pos="3128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2EB750-79C5-49FB-BCD8-A418C4330A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86B1908-81A5-4D54-A5D2-3B60DBB3A996}">
      <dgm:prSet phldrT="[Text]"/>
      <dgm:spPr>
        <a:solidFill>
          <a:srgbClr val="953B8F"/>
        </a:solidFill>
      </dgm:spPr>
      <dgm:t>
        <a:bodyPr/>
        <a:lstStyle/>
        <a:p>
          <a:r>
            <a:rPr lang="en-GB" dirty="0" smtClean="0"/>
            <a:t>Legacy</a:t>
          </a:r>
          <a:endParaRPr lang="en-GB" dirty="0"/>
        </a:p>
      </dgm:t>
    </dgm:pt>
    <dgm:pt modelId="{7764C6DA-5C3D-4803-BCC4-ACBEE0888298}" type="parTrans" cxnId="{87640FA5-7E8D-46DF-8377-36E452AA8E7B}">
      <dgm:prSet/>
      <dgm:spPr/>
      <dgm:t>
        <a:bodyPr/>
        <a:lstStyle/>
        <a:p>
          <a:endParaRPr lang="en-GB"/>
        </a:p>
      </dgm:t>
    </dgm:pt>
    <dgm:pt modelId="{8EA68FD3-4425-490B-BDE8-C74792DA1776}" type="sibTrans" cxnId="{87640FA5-7E8D-46DF-8377-36E452AA8E7B}">
      <dgm:prSet/>
      <dgm:spPr/>
      <dgm:t>
        <a:bodyPr/>
        <a:lstStyle/>
        <a:p>
          <a:endParaRPr lang="en-GB"/>
        </a:p>
      </dgm:t>
    </dgm:pt>
    <dgm:pt modelId="{B1208803-F0DF-44DA-ACCA-ACA5509501D4}">
      <dgm:prSet phldrT="[Text]"/>
      <dgm:spPr>
        <a:solidFill>
          <a:srgbClr val="953B8F"/>
        </a:solidFill>
      </dgm:spPr>
      <dgm:t>
        <a:bodyPr/>
        <a:lstStyle/>
        <a:p>
          <a:r>
            <a:rPr lang="en-GB" dirty="0" smtClean="0"/>
            <a:t>Sport and Healthy Living</a:t>
          </a:r>
          <a:endParaRPr lang="en-GB" dirty="0"/>
        </a:p>
      </dgm:t>
    </dgm:pt>
    <dgm:pt modelId="{BB2D814F-D5D3-4871-8596-5BB47C0F1186}" type="parTrans" cxnId="{7AAC000A-C112-4B81-98FA-38D7F8CFD08A}">
      <dgm:prSet/>
      <dgm:spPr/>
      <dgm:t>
        <a:bodyPr/>
        <a:lstStyle/>
        <a:p>
          <a:endParaRPr lang="en-GB"/>
        </a:p>
      </dgm:t>
    </dgm:pt>
    <dgm:pt modelId="{D9A27B53-B515-4E26-9CF9-5F4BE36DCDB8}" type="sibTrans" cxnId="{7AAC000A-C112-4B81-98FA-38D7F8CFD08A}">
      <dgm:prSet/>
      <dgm:spPr/>
      <dgm:t>
        <a:bodyPr/>
        <a:lstStyle/>
        <a:p>
          <a:endParaRPr lang="en-GB"/>
        </a:p>
      </dgm:t>
    </dgm:pt>
    <dgm:pt modelId="{A6E6DDDE-1E23-4726-A521-A6B49011FAAE}">
      <dgm:prSet phldrT="[Text]"/>
      <dgm:spPr>
        <a:solidFill>
          <a:srgbClr val="953B8F"/>
        </a:solidFill>
      </dgm:spPr>
      <dgm:t>
        <a:bodyPr/>
        <a:lstStyle/>
        <a:p>
          <a:r>
            <a:rPr lang="en-GB" dirty="0" smtClean="0"/>
            <a:t>Economic Growth</a:t>
          </a:r>
          <a:endParaRPr lang="en-GB" dirty="0"/>
        </a:p>
      </dgm:t>
    </dgm:pt>
    <dgm:pt modelId="{2235B3CE-9621-41FA-9237-156A27C78CA4}" type="parTrans" cxnId="{CC850933-6287-415F-A5FF-B674D8448E22}">
      <dgm:prSet/>
      <dgm:spPr/>
      <dgm:t>
        <a:bodyPr/>
        <a:lstStyle/>
        <a:p>
          <a:endParaRPr lang="en-GB"/>
        </a:p>
      </dgm:t>
    </dgm:pt>
    <dgm:pt modelId="{4453557A-E0CE-49C6-990C-BB90280BC60C}" type="sibTrans" cxnId="{CC850933-6287-415F-A5FF-B674D8448E22}">
      <dgm:prSet/>
      <dgm:spPr/>
      <dgm:t>
        <a:bodyPr/>
        <a:lstStyle/>
        <a:p>
          <a:endParaRPr lang="en-GB"/>
        </a:p>
      </dgm:t>
    </dgm:pt>
    <dgm:pt modelId="{1D801018-04CF-4927-8B2E-F76061482D4C}">
      <dgm:prSet phldrT="[Text]"/>
      <dgm:spPr>
        <a:solidFill>
          <a:srgbClr val="953B8F"/>
        </a:solidFill>
      </dgm:spPr>
      <dgm:t>
        <a:bodyPr/>
        <a:lstStyle/>
        <a:p>
          <a:r>
            <a:rPr lang="en-GB" dirty="0" smtClean="0"/>
            <a:t>Communities</a:t>
          </a:r>
          <a:endParaRPr lang="en-GB" dirty="0"/>
        </a:p>
      </dgm:t>
    </dgm:pt>
    <dgm:pt modelId="{EFAB17D1-7ABB-41A1-A01A-6D58D0B4A75F}" type="parTrans" cxnId="{39EF04DA-F2E5-4932-ACAA-6EF6DD15165D}">
      <dgm:prSet/>
      <dgm:spPr/>
      <dgm:t>
        <a:bodyPr/>
        <a:lstStyle/>
        <a:p>
          <a:endParaRPr lang="en-GB"/>
        </a:p>
      </dgm:t>
    </dgm:pt>
    <dgm:pt modelId="{935565BE-CC7B-49CE-8D3A-4101652069B0}" type="sibTrans" cxnId="{39EF04DA-F2E5-4932-ACAA-6EF6DD15165D}">
      <dgm:prSet/>
      <dgm:spPr/>
      <dgm:t>
        <a:bodyPr/>
        <a:lstStyle/>
        <a:p>
          <a:endParaRPr lang="en-GB"/>
        </a:p>
      </dgm:t>
    </dgm:pt>
    <dgm:pt modelId="{F12DF140-4EEC-4DCC-9115-1D70982F6B8E}">
      <dgm:prSet phldrT="[Text]"/>
      <dgm:spPr>
        <a:solidFill>
          <a:srgbClr val="953B8F"/>
        </a:solidFill>
      </dgm:spPr>
      <dgm:t>
        <a:bodyPr/>
        <a:lstStyle/>
        <a:p>
          <a:r>
            <a:rPr lang="en-GB" dirty="0" smtClean="0"/>
            <a:t>Regeneration of East London</a:t>
          </a:r>
          <a:endParaRPr lang="en-GB" dirty="0"/>
        </a:p>
      </dgm:t>
    </dgm:pt>
    <dgm:pt modelId="{66EB6720-9B1A-48FF-9AC2-CBDDBAE94E26}" type="parTrans" cxnId="{6944BBC2-BE68-434E-A306-2C99C7B56260}">
      <dgm:prSet/>
      <dgm:spPr/>
      <dgm:t>
        <a:bodyPr/>
        <a:lstStyle/>
        <a:p>
          <a:endParaRPr lang="en-GB"/>
        </a:p>
      </dgm:t>
    </dgm:pt>
    <dgm:pt modelId="{264FB8A0-C39B-499F-AA2E-FDB42D3610C9}" type="sibTrans" cxnId="{6944BBC2-BE68-434E-A306-2C99C7B56260}">
      <dgm:prSet/>
      <dgm:spPr/>
      <dgm:t>
        <a:bodyPr/>
        <a:lstStyle/>
        <a:p>
          <a:endParaRPr lang="en-GB"/>
        </a:p>
      </dgm:t>
    </dgm:pt>
    <dgm:pt modelId="{F51E77EE-2009-4A27-B93D-04578DEB11FE}">
      <dgm:prSet phldrT="[Text]"/>
      <dgm:spPr>
        <a:solidFill>
          <a:srgbClr val="953B8F"/>
        </a:solidFill>
      </dgm:spPr>
      <dgm:t>
        <a:bodyPr/>
        <a:lstStyle/>
        <a:p>
          <a:r>
            <a:rPr lang="en-GB" dirty="0" smtClean="0"/>
            <a:t>Paralympic Legacy</a:t>
          </a:r>
          <a:endParaRPr lang="en-GB" dirty="0"/>
        </a:p>
      </dgm:t>
    </dgm:pt>
    <dgm:pt modelId="{AE081708-4D99-4758-93C9-BA44576280D2}" type="parTrans" cxnId="{F3FD5F37-A5BE-4364-8F56-6FF70639ADAA}">
      <dgm:prSet/>
      <dgm:spPr/>
      <dgm:t>
        <a:bodyPr/>
        <a:lstStyle/>
        <a:p>
          <a:endParaRPr lang="en-GB"/>
        </a:p>
      </dgm:t>
    </dgm:pt>
    <dgm:pt modelId="{8055F95E-4AB5-47C6-89E7-CA8EBD980E7E}" type="sibTrans" cxnId="{F3FD5F37-A5BE-4364-8F56-6FF70639ADAA}">
      <dgm:prSet/>
      <dgm:spPr/>
      <dgm:t>
        <a:bodyPr/>
        <a:lstStyle/>
        <a:p>
          <a:endParaRPr lang="en-GB"/>
        </a:p>
      </dgm:t>
    </dgm:pt>
    <dgm:pt modelId="{6FA1B4DB-A431-4761-8D91-022F5E6142F0}" type="pres">
      <dgm:prSet presAssocID="{9D2EB750-79C5-49FB-BCD8-A418C4330A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32148F5-A528-465D-B1DE-3801155654FC}" type="pres">
      <dgm:prSet presAssocID="{D86B1908-81A5-4D54-A5D2-3B60DBB3A996}" presName="hierRoot1" presStyleCnt="0">
        <dgm:presLayoutVars>
          <dgm:hierBranch val="init"/>
        </dgm:presLayoutVars>
      </dgm:prSet>
      <dgm:spPr/>
    </dgm:pt>
    <dgm:pt modelId="{2E243789-2416-4C45-A17F-FB6AEECEFAD1}" type="pres">
      <dgm:prSet presAssocID="{D86B1908-81A5-4D54-A5D2-3B60DBB3A996}" presName="rootComposite1" presStyleCnt="0"/>
      <dgm:spPr/>
    </dgm:pt>
    <dgm:pt modelId="{7200D102-DDFE-4E2E-8DA5-166CD568D94D}" type="pres">
      <dgm:prSet presAssocID="{D86B1908-81A5-4D54-A5D2-3B60DBB3A996}" presName="rootText1" presStyleLbl="node0" presStyleIdx="0" presStyleCnt="1" custScaleX="85802" custScaleY="15266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94AECD6-B053-4CB6-AFA1-93621321295D}" type="pres">
      <dgm:prSet presAssocID="{D86B1908-81A5-4D54-A5D2-3B60DBB3A996}" presName="rootConnector1" presStyleLbl="node1" presStyleIdx="0" presStyleCnt="0"/>
      <dgm:spPr/>
      <dgm:t>
        <a:bodyPr/>
        <a:lstStyle/>
        <a:p>
          <a:endParaRPr lang="en-GB"/>
        </a:p>
      </dgm:t>
    </dgm:pt>
    <dgm:pt modelId="{F6D21206-D318-451E-9E15-F8E76675E359}" type="pres">
      <dgm:prSet presAssocID="{D86B1908-81A5-4D54-A5D2-3B60DBB3A996}" presName="hierChild2" presStyleCnt="0"/>
      <dgm:spPr/>
    </dgm:pt>
    <dgm:pt modelId="{92967C98-93C6-4F6F-ADD8-D50FD1BD6AA3}" type="pres">
      <dgm:prSet presAssocID="{BB2D814F-D5D3-4871-8596-5BB47C0F1186}" presName="Name37" presStyleLbl="parChTrans1D2" presStyleIdx="0" presStyleCnt="5"/>
      <dgm:spPr/>
      <dgm:t>
        <a:bodyPr/>
        <a:lstStyle/>
        <a:p>
          <a:endParaRPr lang="en-GB"/>
        </a:p>
      </dgm:t>
    </dgm:pt>
    <dgm:pt modelId="{E54B15BB-7827-4E4E-AAEA-F16EBAACB03F}" type="pres">
      <dgm:prSet presAssocID="{B1208803-F0DF-44DA-ACCA-ACA5509501D4}" presName="hierRoot2" presStyleCnt="0">
        <dgm:presLayoutVars>
          <dgm:hierBranch val="init"/>
        </dgm:presLayoutVars>
      </dgm:prSet>
      <dgm:spPr/>
    </dgm:pt>
    <dgm:pt modelId="{482BA5B1-EE66-4E1E-A85E-75639B5208A5}" type="pres">
      <dgm:prSet presAssocID="{B1208803-F0DF-44DA-ACCA-ACA5509501D4}" presName="rootComposite" presStyleCnt="0"/>
      <dgm:spPr/>
    </dgm:pt>
    <dgm:pt modelId="{918B54E3-48EE-4EB0-98E4-3FC4312F9F03}" type="pres">
      <dgm:prSet presAssocID="{B1208803-F0DF-44DA-ACCA-ACA5509501D4}" presName="rootText" presStyleLbl="node2" presStyleIdx="0" presStyleCnt="5" custScaleX="99724" custScaleY="1342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2FD63F8-2066-4252-BEE9-265F67C2F492}" type="pres">
      <dgm:prSet presAssocID="{B1208803-F0DF-44DA-ACCA-ACA5509501D4}" presName="rootConnector" presStyleLbl="node2" presStyleIdx="0" presStyleCnt="5"/>
      <dgm:spPr/>
      <dgm:t>
        <a:bodyPr/>
        <a:lstStyle/>
        <a:p>
          <a:endParaRPr lang="en-GB"/>
        </a:p>
      </dgm:t>
    </dgm:pt>
    <dgm:pt modelId="{3F34F6BF-F15D-407F-9F19-B1300E057A53}" type="pres">
      <dgm:prSet presAssocID="{B1208803-F0DF-44DA-ACCA-ACA5509501D4}" presName="hierChild4" presStyleCnt="0"/>
      <dgm:spPr/>
    </dgm:pt>
    <dgm:pt modelId="{19763429-D44A-48DF-850F-8E55C058676F}" type="pres">
      <dgm:prSet presAssocID="{B1208803-F0DF-44DA-ACCA-ACA5509501D4}" presName="hierChild5" presStyleCnt="0"/>
      <dgm:spPr/>
    </dgm:pt>
    <dgm:pt modelId="{23BF7F51-A5B4-43F9-BDA1-28F47BF9EBDF}" type="pres">
      <dgm:prSet presAssocID="{2235B3CE-9621-41FA-9237-156A27C78CA4}" presName="Name37" presStyleLbl="parChTrans1D2" presStyleIdx="1" presStyleCnt="5"/>
      <dgm:spPr/>
      <dgm:t>
        <a:bodyPr/>
        <a:lstStyle/>
        <a:p>
          <a:endParaRPr lang="en-GB"/>
        </a:p>
      </dgm:t>
    </dgm:pt>
    <dgm:pt modelId="{EC29A515-5E76-49EA-9328-A6DA60FB6DB0}" type="pres">
      <dgm:prSet presAssocID="{A6E6DDDE-1E23-4726-A521-A6B49011FAAE}" presName="hierRoot2" presStyleCnt="0">
        <dgm:presLayoutVars>
          <dgm:hierBranch val="init"/>
        </dgm:presLayoutVars>
      </dgm:prSet>
      <dgm:spPr/>
    </dgm:pt>
    <dgm:pt modelId="{9BB776B5-0514-4EF2-A613-CFE781F53312}" type="pres">
      <dgm:prSet presAssocID="{A6E6DDDE-1E23-4726-A521-A6B49011FAAE}" presName="rootComposite" presStyleCnt="0"/>
      <dgm:spPr/>
    </dgm:pt>
    <dgm:pt modelId="{04C929D8-65AB-4F0B-A0E6-850C69E5B436}" type="pres">
      <dgm:prSet presAssocID="{A6E6DDDE-1E23-4726-A521-A6B49011FAAE}" presName="rootText" presStyleLbl="node2" presStyleIdx="1" presStyleCnt="5" custScaleX="76446" custScaleY="128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E3199F-E6CA-47B1-B9D5-085391A59DF3}" type="pres">
      <dgm:prSet presAssocID="{A6E6DDDE-1E23-4726-A521-A6B49011FAAE}" presName="rootConnector" presStyleLbl="node2" presStyleIdx="1" presStyleCnt="5"/>
      <dgm:spPr/>
      <dgm:t>
        <a:bodyPr/>
        <a:lstStyle/>
        <a:p>
          <a:endParaRPr lang="en-GB"/>
        </a:p>
      </dgm:t>
    </dgm:pt>
    <dgm:pt modelId="{6BB496F3-8D06-47FB-8979-6DFF5E896CD5}" type="pres">
      <dgm:prSet presAssocID="{A6E6DDDE-1E23-4726-A521-A6B49011FAAE}" presName="hierChild4" presStyleCnt="0"/>
      <dgm:spPr/>
    </dgm:pt>
    <dgm:pt modelId="{FAEC0320-A3CE-48CD-9965-9A1B48B9E6E1}" type="pres">
      <dgm:prSet presAssocID="{A6E6DDDE-1E23-4726-A521-A6B49011FAAE}" presName="hierChild5" presStyleCnt="0"/>
      <dgm:spPr/>
    </dgm:pt>
    <dgm:pt modelId="{9A9EFB04-0557-4750-96D9-FB942CCAC712}" type="pres">
      <dgm:prSet presAssocID="{EFAB17D1-7ABB-41A1-A01A-6D58D0B4A75F}" presName="Name37" presStyleLbl="parChTrans1D2" presStyleIdx="2" presStyleCnt="5"/>
      <dgm:spPr/>
      <dgm:t>
        <a:bodyPr/>
        <a:lstStyle/>
        <a:p>
          <a:endParaRPr lang="en-GB"/>
        </a:p>
      </dgm:t>
    </dgm:pt>
    <dgm:pt modelId="{9B8DB559-7FEB-475B-B41B-617356D31FD8}" type="pres">
      <dgm:prSet presAssocID="{1D801018-04CF-4927-8B2E-F76061482D4C}" presName="hierRoot2" presStyleCnt="0">
        <dgm:presLayoutVars>
          <dgm:hierBranch val="init"/>
        </dgm:presLayoutVars>
      </dgm:prSet>
      <dgm:spPr/>
    </dgm:pt>
    <dgm:pt modelId="{52943289-78AA-4BA4-87A3-17D70B2F170B}" type="pres">
      <dgm:prSet presAssocID="{1D801018-04CF-4927-8B2E-F76061482D4C}" presName="rootComposite" presStyleCnt="0"/>
      <dgm:spPr/>
    </dgm:pt>
    <dgm:pt modelId="{2A8A2A23-64DF-4BD7-9660-3AC733DE758F}" type="pres">
      <dgm:prSet presAssocID="{1D801018-04CF-4927-8B2E-F76061482D4C}" presName="rootText" presStyleLbl="node2" presStyleIdx="2" presStyleCnt="5" custScaleX="82893" custScaleY="128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C7CF106-1F55-43B0-B4F1-2507DCD58712}" type="pres">
      <dgm:prSet presAssocID="{1D801018-04CF-4927-8B2E-F76061482D4C}" presName="rootConnector" presStyleLbl="node2" presStyleIdx="2" presStyleCnt="5"/>
      <dgm:spPr/>
      <dgm:t>
        <a:bodyPr/>
        <a:lstStyle/>
        <a:p>
          <a:endParaRPr lang="en-GB"/>
        </a:p>
      </dgm:t>
    </dgm:pt>
    <dgm:pt modelId="{F7240FD2-E8C4-4E12-B4C2-0A62F4857567}" type="pres">
      <dgm:prSet presAssocID="{1D801018-04CF-4927-8B2E-F76061482D4C}" presName="hierChild4" presStyleCnt="0"/>
      <dgm:spPr/>
    </dgm:pt>
    <dgm:pt modelId="{3B84C104-304A-43EC-8E1D-B8BEDA97E3AC}" type="pres">
      <dgm:prSet presAssocID="{1D801018-04CF-4927-8B2E-F76061482D4C}" presName="hierChild5" presStyleCnt="0"/>
      <dgm:spPr/>
    </dgm:pt>
    <dgm:pt modelId="{0DFE6BB8-E234-4A44-91CB-40377E4A070B}" type="pres">
      <dgm:prSet presAssocID="{66EB6720-9B1A-48FF-9AC2-CBDDBAE94E26}" presName="Name37" presStyleLbl="parChTrans1D2" presStyleIdx="3" presStyleCnt="5"/>
      <dgm:spPr/>
      <dgm:t>
        <a:bodyPr/>
        <a:lstStyle/>
        <a:p>
          <a:endParaRPr lang="en-GB"/>
        </a:p>
      </dgm:t>
    </dgm:pt>
    <dgm:pt modelId="{B44F75D0-8112-4740-B7FD-33DD382CBE0B}" type="pres">
      <dgm:prSet presAssocID="{F12DF140-4EEC-4DCC-9115-1D70982F6B8E}" presName="hierRoot2" presStyleCnt="0">
        <dgm:presLayoutVars>
          <dgm:hierBranch val="init"/>
        </dgm:presLayoutVars>
      </dgm:prSet>
      <dgm:spPr/>
    </dgm:pt>
    <dgm:pt modelId="{96A90B66-15AF-4645-AFD0-C6B4EBC5BB2E}" type="pres">
      <dgm:prSet presAssocID="{F12DF140-4EEC-4DCC-9115-1D70982F6B8E}" presName="rootComposite" presStyleCnt="0"/>
      <dgm:spPr/>
    </dgm:pt>
    <dgm:pt modelId="{C97BF4BF-C895-4C3A-850E-25AE6F264A7F}" type="pres">
      <dgm:prSet presAssocID="{F12DF140-4EEC-4DCC-9115-1D70982F6B8E}" presName="rootText" presStyleLbl="node2" presStyleIdx="3" presStyleCnt="5" custScaleY="1339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445DE6F-A0A7-486B-BD2A-BC035FF6E93F}" type="pres">
      <dgm:prSet presAssocID="{F12DF140-4EEC-4DCC-9115-1D70982F6B8E}" presName="rootConnector" presStyleLbl="node2" presStyleIdx="3" presStyleCnt="5"/>
      <dgm:spPr/>
      <dgm:t>
        <a:bodyPr/>
        <a:lstStyle/>
        <a:p>
          <a:endParaRPr lang="en-GB"/>
        </a:p>
      </dgm:t>
    </dgm:pt>
    <dgm:pt modelId="{2D1443E8-8B88-4E54-AD4F-A560380C7D5B}" type="pres">
      <dgm:prSet presAssocID="{F12DF140-4EEC-4DCC-9115-1D70982F6B8E}" presName="hierChild4" presStyleCnt="0"/>
      <dgm:spPr/>
    </dgm:pt>
    <dgm:pt modelId="{CA488F10-DBD2-4E6E-B27C-770A36206378}" type="pres">
      <dgm:prSet presAssocID="{F12DF140-4EEC-4DCC-9115-1D70982F6B8E}" presName="hierChild5" presStyleCnt="0"/>
      <dgm:spPr/>
    </dgm:pt>
    <dgm:pt modelId="{8EE5BC21-2C9E-4404-A04E-E3A4201B7495}" type="pres">
      <dgm:prSet presAssocID="{AE081708-4D99-4758-93C9-BA44576280D2}" presName="Name37" presStyleLbl="parChTrans1D2" presStyleIdx="4" presStyleCnt="5"/>
      <dgm:spPr/>
      <dgm:t>
        <a:bodyPr/>
        <a:lstStyle/>
        <a:p>
          <a:endParaRPr lang="en-GB"/>
        </a:p>
      </dgm:t>
    </dgm:pt>
    <dgm:pt modelId="{D1E40D80-2649-417E-9BAE-6950DA9FC882}" type="pres">
      <dgm:prSet presAssocID="{F51E77EE-2009-4A27-B93D-04578DEB11FE}" presName="hierRoot2" presStyleCnt="0">
        <dgm:presLayoutVars>
          <dgm:hierBranch val="init"/>
        </dgm:presLayoutVars>
      </dgm:prSet>
      <dgm:spPr/>
    </dgm:pt>
    <dgm:pt modelId="{CE00C1F3-4031-41EE-AFEF-45D2E052FAA3}" type="pres">
      <dgm:prSet presAssocID="{F51E77EE-2009-4A27-B93D-04578DEB11FE}" presName="rootComposite" presStyleCnt="0"/>
      <dgm:spPr/>
    </dgm:pt>
    <dgm:pt modelId="{EE6F200A-5B86-4806-8228-C5A3BBBCD1B6}" type="pres">
      <dgm:prSet presAssocID="{F51E77EE-2009-4A27-B93D-04578DEB11FE}" presName="rootText" presStyleLbl="node2" presStyleIdx="4" presStyleCnt="5" custScaleY="1339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0493F73-9282-40B6-855C-A5463D674728}" type="pres">
      <dgm:prSet presAssocID="{F51E77EE-2009-4A27-B93D-04578DEB11FE}" presName="rootConnector" presStyleLbl="node2" presStyleIdx="4" presStyleCnt="5"/>
      <dgm:spPr/>
      <dgm:t>
        <a:bodyPr/>
        <a:lstStyle/>
        <a:p>
          <a:endParaRPr lang="en-GB"/>
        </a:p>
      </dgm:t>
    </dgm:pt>
    <dgm:pt modelId="{CDFF26D5-F879-450F-902B-5CEBC36EBFEA}" type="pres">
      <dgm:prSet presAssocID="{F51E77EE-2009-4A27-B93D-04578DEB11FE}" presName="hierChild4" presStyleCnt="0"/>
      <dgm:spPr/>
    </dgm:pt>
    <dgm:pt modelId="{6BC2BA7F-DD2D-4820-9397-F7B5ECA04798}" type="pres">
      <dgm:prSet presAssocID="{F51E77EE-2009-4A27-B93D-04578DEB11FE}" presName="hierChild5" presStyleCnt="0"/>
      <dgm:spPr/>
    </dgm:pt>
    <dgm:pt modelId="{F38EDA30-1A88-4FD1-BB3F-2B5FCDB06FDB}" type="pres">
      <dgm:prSet presAssocID="{D86B1908-81A5-4D54-A5D2-3B60DBB3A996}" presName="hierChild3" presStyleCnt="0"/>
      <dgm:spPr/>
    </dgm:pt>
  </dgm:ptLst>
  <dgm:cxnLst>
    <dgm:cxn modelId="{596AFE7F-24AD-4FB9-A5E1-9CFEC7AC783F}" type="presOf" srcId="{B1208803-F0DF-44DA-ACCA-ACA5509501D4}" destId="{32FD63F8-2066-4252-BEE9-265F67C2F492}" srcOrd="1" destOrd="0" presId="urn:microsoft.com/office/officeart/2005/8/layout/orgChart1"/>
    <dgm:cxn modelId="{E35D75A4-CA1F-4742-B445-8C562E7805D7}" type="presOf" srcId="{1D801018-04CF-4927-8B2E-F76061482D4C}" destId="{2A8A2A23-64DF-4BD7-9660-3AC733DE758F}" srcOrd="0" destOrd="0" presId="urn:microsoft.com/office/officeart/2005/8/layout/orgChart1"/>
    <dgm:cxn modelId="{B79F5E44-7197-4E48-B3D5-829F1E778FA8}" type="presOf" srcId="{A6E6DDDE-1E23-4726-A521-A6B49011FAAE}" destId="{34E3199F-E6CA-47B1-B9D5-085391A59DF3}" srcOrd="1" destOrd="0" presId="urn:microsoft.com/office/officeart/2005/8/layout/orgChart1"/>
    <dgm:cxn modelId="{EAA075EB-6D1A-4DFB-B031-CF176E5BC104}" type="presOf" srcId="{EFAB17D1-7ABB-41A1-A01A-6D58D0B4A75F}" destId="{9A9EFB04-0557-4750-96D9-FB942CCAC712}" srcOrd="0" destOrd="0" presId="urn:microsoft.com/office/officeart/2005/8/layout/orgChart1"/>
    <dgm:cxn modelId="{3C0D1275-D9DB-4C21-9276-B0581FD59AD5}" type="presOf" srcId="{F12DF140-4EEC-4DCC-9115-1D70982F6B8E}" destId="{C97BF4BF-C895-4C3A-850E-25AE6F264A7F}" srcOrd="0" destOrd="0" presId="urn:microsoft.com/office/officeart/2005/8/layout/orgChart1"/>
    <dgm:cxn modelId="{39EF04DA-F2E5-4932-ACAA-6EF6DD15165D}" srcId="{D86B1908-81A5-4D54-A5D2-3B60DBB3A996}" destId="{1D801018-04CF-4927-8B2E-F76061482D4C}" srcOrd="2" destOrd="0" parTransId="{EFAB17D1-7ABB-41A1-A01A-6D58D0B4A75F}" sibTransId="{935565BE-CC7B-49CE-8D3A-4101652069B0}"/>
    <dgm:cxn modelId="{3F0DBF07-B684-40FF-BA52-8916CF6617B0}" type="presOf" srcId="{9D2EB750-79C5-49FB-BCD8-A418C4330AC3}" destId="{6FA1B4DB-A431-4761-8D91-022F5E6142F0}" srcOrd="0" destOrd="0" presId="urn:microsoft.com/office/officeart/2005/8/layout/orgChart1"/>
    <dgm:cxn modelId="{15BFB980-FFDF-4F85-B563-9175963C97E3}" type="presOf" srcId="{2235B3CE-9621-41FA-9237-156A27C78CA4}" destId="{23BF7F51-A5B4-43F9-BDA1-28F47BF9EBDF}" srcOrd="0" destOrd="0" presId="urn:microsoft.com/office/officeart/2005/8/layout/orgChart1"/>
    <dgm:cxn modelId="{779F3592-62A5-499F-A45F-6304D3540FAD}" type="presOf" srcId="{D86B1908-81A5-4D54-A5D2-3B60DBB3A996}" destId="{D94AECD6-B053-4CB6-AFA1-93621321295D}" srcOrd="1" destOrd="0" presId="urn:microsoft.com/office/officeart/2005/8/layout/orgChart1"/>
    <dgm:cxn modelId="{6944BBC2-BE68-434E-A306-2C99C7B56260}" srcId="{D86B1908-81A5-4D54-A5D2-3B60DBB3A996}" destId="{F12DF140-4EEC-4DCC-9115-1D70982F6B8E}" srcOrd="3" destOrd="0" parTransId="{66EB6720-9B1A-48FF-9AC2-CBDDBAE94E26}" sibTransId="{264FB8A0-C39B-499F-AA2E-FDB42D3610C9}"/>
    <dgm:cxn modelId="{DDDDA81F-8C1D-45F2-9C11-E4B0EE288BA0}" type="presOf" srcId="{AE081708-4D99-4758-93C9-BA44576280D2}" destId="{8EE5BC21-2C9E-4404-A04E-E3A4201B7495}" srcOrd="0" destOrd="0" presId="urn:microsoft.com/office/officeart/2005/8/layout/orgChart1"/>
    <dgm:cxn modelId="{EDA7C895-618A-421F-869E-FDCA4032DD6B}" type="presOf" srcId="{D86B1908-81A5-4D54-A5D2-3B60DBB3A996}" destId="{7200D102-DDFE-4E2E-8DA5-166CD568D94D}" srcOrd="0" destOrd="0" presId="urn:microsoft.com/office/officeart/2005/8/layout/orgChart1"/>
    <dgm:cxn modelId="{CC850933-6287-415F-A5FF-B674D8448E22}" srcId="{D86B1908-81A5-4D54-A5D2-3B60DBB3A996}" destId="{A6E6DDDE-1E23-4726-A521-A6B49011FAAE}" srcOrd="1" destOrd="0" parTransId="{2235B3CE-9621-41FA-9237-156A27C78CA4}" sibTransId="{4453557A-E0CE-49C6-990C-BB90280BC60C}"/>
    <dgm:cxn modelId="{87640FA5-7E8D-46DF-8377-36E452AA8E7B}" srcId="{9D2EB750-79C5-49FB-BCD8-A418C4330AC3}" destId="{D86B1908-81A5-4D54-A5D2-3B60DBB3A996}" srcOrd="0" destOrd="0" parTransId="{7764C6DA-5C3D-4803-BCC4-ACBEE0888298}" sibTransId="{8EA68FD3-4425-490B-BDE8-C74792DA1776}"/>
    <dgm:cxn modelId="{0729EA63-7F27-4436-A202-31B8473770C5}" type="presOf" srcId="{F51E77EE-2009-4A27-B93D-04578DEB11FE}" destId="{EE6F200A-5B86-4806-8228-C5A3BBBCD1B6}" srcOrd="0" destOrd="0" presId="urn:microsoft.com/office/officeart/2005/8/layout/orgChart1"/>
    <dgm:cxn modelId="{DD63BDA1-9A4D-4D91-86CC-66725D74C682}" type="presOf" srcId="{F12DF140-4EEC-4DCC-9115-1D70982F6B8E}" destId="{F445DE6F-A0A7-486B-BD2A-BC035FF6E93F}" srcOrd="1" destOrd="0" presId="urn:microsoft.com/office/officeart/2005/8/layout/orgChart1"/>
    <dgm:cxn modelId="{F3FD5F37-A5BE-4364-8F56-6FF70639ADAA}" srcId="{D86B1908-81A5-4D54-A5D2-3B60DBB3A996}" destId="{F51E77EE-2009-4A27-B93D-04578DEB11FE}" srcOrd="4" destOrd="0" parTransId="{AE081708-4D99-4758-93C9-BA44576280D2}" sibTransId="{8055F95E-4AB5-47C6-89E7-CA8EBD980E7E}"/>
    <dgm:cxn modelId="{9BDF2DCF-B0CA-4355-A889-967C91A0A493}" type="presOf" srcId="{1D801018-04CF-4927-8B2E-F76061482D4C}" destId="{AC7CF106-1F55-43B0-B4F1-2507DCD58712}" srcOrd="1" destOrd="0" presId="urn:microsoft.com/office/officeart/2005/8/layout/orgChart1"/>
    <dgm:cxn modelId="{47F56481-3593-44C2-BAED-CD68B0EE35ED}" type="presOf" srcId="{66EB6720-9B1A-48FF-9AC2-CBDDBAE94E26}" destId="{0DFE6BB8-E234-4A44-91CB-40377E4A070B}" srcOrd="0" destOrd="0" presId="urn:microsoft.com/office/officeart/2005/8/layout/orgChart1"/>
    <dgm:cxn modelId="{CE1B32F5-C9DB-4369-8D97-8A02050BDC2B}" type="presOf" srcId="{B1208803-F0DF-44DA-ACCA-ACA5509501D4}" destId="{918B54E3-48EE-4EB0-98E4-3FC4312F9F03}" srcOrd="0" destOrd="0" presId="urn:microsoft.com/office/officeart/2005/8/layout/orgChart1"/>
    <dgm:cxn modelId="{6A6F4579-1B00-467C-AD48-4DBF8DDF6D5B}" type="presOf" srcId="{BB2D814F-D5D3-4871-8596-5BB47C0F1186}" destId="{92967C98-93C6-4F6F-ADD8-D50FD1BD6AA3}" srcOrd="0" destOrd="0" presId="urn:microsoft.com/office/officeart/2005/8/layout/orgChart1"/>
    <dgm:cxn modelId="{7AAC000A-C112-4B81-98FA-38D7F8CFD08A}" srcId="{D86B1908-81A5-4D54-A5D2-3B60DBB3A996}" destId="{B1208803-F0DF-44DA-ACCA-ACA5509501D4}" srcOrd="0" destOrd="0" parTransId="{BB2D814F-D5D3-4871-8596-5BB47C0F1186}" sibTransId="{D9A27B53-B515-4E26-9CF9-5F4BE36DCDB8}"/>
    <dgm:cxn modelId="{F01575E2-EE0E-44F0-887D-38DAA6117D13}" type="presOf" srcId="{A6E6DDDE-1E23-4726-A521-A6B49011FAAE}" destId="{04C929D8-65AB-4F0B-A0E6-850C69E5B436}" srcOrd="0" destOrd="0" presId="urn:microsoft.com/office/officeart/2005/8/layout/orgChart1"/>
    <dgm:cxn modelId="{F861371D-E973-45AC-952F-7D1C5C5D7C95}" type="presOf" srcId="{F51E77EE-2009-4A27-B93D-04578DEB11FE}" destId="{E0493F73-9282-40B6-855C-A5463D674728}" srcOrd="1" destOrd="0" presId="urn:microsoft.com/office/officeart/2005/8/layout/orgChart1"/>
    <dgm:cxn modelId="{90D84B8A-4AF9-4F4F-A729-97B68C49E905}" type="presParOf" srcId="{6FA1B4DB-A431-4761-8D91-022F5E6142F0}" destId="{232148F5-A528-465D-B1DE-3801155654FC}" srcOrd="0" destOrd="0" presId="urn:microsoft.com/office/officeart/2005/8/layout/orgChart1"/>
    <dgm:cxn modelId="{78EA8527-23D7-46F2-9EAC-DC8908F1D5C9}" type="presParOf" srcId="{232148F5-A528-465D-B1DE-3801155654FC}" destId="{2E243789-2416-4C45-A17F-FB6AEECEFAD1}" srcOrd="0" destOrd="0" presId="urn:microsoft.com/office/officeart/2005/8/layout/orgChart1"/>
    <dgm:cxn modelId="{C89CC934-BF91-4BF0-873C-E148BEEF7BBB}" type="presParOf" srcId="{2E243789-2416-4C45-A17F-FB6AEECEFAD1}" destId="{7200D102-DDFE-4E2E-8DA5-166CD568D94D}" srcOrd="0" destOrd="0" presId="urn:microsoft.com/office/officeart/2005/8/layout/orgChart1"/>
    <dgm:cxn modelId="{94D88362-53AC-41F3-BA2D-2991E0309A28}" type="presParOf" srcId="{2E243789-2416-4C45-A17F-FB6AEECEFAD1}" destId="{D94AECD6-B053-4CB6-AFA1-93621321295D}" srcOrd="1" destOrd="0" presId="urn:microsoft.com/office/officeart/2005/8/layout/orgChart1"/>
    <dgm:cxn modelId="{6E0C4DDF-344C-4DF5-A9F8-88E98FDFE757}" type="presParOf" srcId="{232148F5-A528-465D-B1DE-3801155654FC}" destId="{F6D21206-D318-451E-9E15-F8E76675E359}" srcOrd="1" destOrd="0" presId="urn:microsoft.com/office/officeart/2005/8/layout/orgChart1"/>
    <dgm:cxn modelId="{21B1A10F-A742-40DD-A289-1F629C9A0BA3}" type="presParOf" srcId="{F6D21206-D318-451E-9E15-F8E76675E359}" destId="{92967C98-93C6-4F6F-ADD8-D50FD1BD6AA3}" srcOrd="0" destOrd="0" presId="urn:microsoft.com/office/officeart/2005/8/layout/orgChart1"/>
    <dgm:cxn modelId="{E1A450A0-2A01-4D6B-9EEC-44FBAAC2CE28}" type="presParOf" srcId="{F6D21206-D318-451E-9E15-F8E76675E359}" destId="{E54B15BB-7827-4E4E-AAEA-F16EBAACB03F}" srcOrd="1" destOrd="0" presId="urn:microsoft.com/office/officeart/2005/8/layout/orgChart1"/>
    <dgm:cxn modelId="{226CDA4B-0A12-48E7-8560-459C371C3C29}" type="presParOf" srcId="{E54B15BB-7827-4E4E-AAEA-F16EBAACB03F}" destId="{482BA5B1-EE66-4E1E-A85E-75639B5208A5}" srcOrd="0" destOrd="0" presId="urn:microsoft.com/office/officeart/2005/8/layout/orgChart1"/>
    <dgm:cxn modelId="{B383BCF4-1F96-4846-BA01-D337CDC4210B}" type="presParOf" srcId="{482BA5B1-EE66-4E1E-A85E-75639B5208A5}" destId="{918B54E3-48EE-4EB0-98E4-3FC4312F9F03}" srcOrd="0" destOrd="0" presId="urn:microsoft.com/office/officeart/2005/8/layout/orgChart1"/>
    <dgm:cxn modelId="{31ADFD5A-1CBC-4856-8095-72C24CDF91C7}" type="presParOf" srcId="{482BA5B1-EE66-4E1E-A85E-75639B5208A5}" destId="{32FD63F8-2066-4252-BEE9-265F67C2F492}" srcOrd="1" destOrd="0" presId="urn:microsoft.com/office/officeart/2005/8/layout/orgChart1"/>
    <dgm:cxn modelId="{B4E1B0C1-E483-4110-989C-C5996AC42DF1}" type="presParOf" srcId="{E54B15BB-7827-4E4E-AAEA-F16EBAACB03F}" destId="{3F34F6BF-F15D-407F-9F19-B1300E057A53}" srcOrd="1" destOrd="0" presId="urn:microsoft.com/office/officeart/2005/8/layout/orgChart1"/>
    <dgm:cxn modelId="{1E80F5DC-6540-43BA-9C19-4E70DA553A54}" type="presParOf" srcId="{E54B15BB-7827-4E4E-AAEA-F16EBAACB03F}" destId="{19763429-D44A-48DF-850F-8E55C058676F}" srcOrd="2" destOrd="0" presId="urn:microsoft.com/office/officeart/2005/8/layout/orgChart1"/>
    <dgm:cxn modelId="{E1C6AED2-853E-45E0-831B-090223DEFA62}" type="presParOf" srcId="{F6D21206-D318-451E-9E15-F8E76675E359}" destId="{23BF7F51-A5B4-43F9-BDA1-28F47BF9EBDF}" srcOrd="2" destOrd="0" presId="urn:microsoft.com/office/officeart/2005/8/layout/orgChart1"/>
    <dgm:cxn modelId="{61389689-B0FD-49CF-827A-41858F19561C}" type="presParOf" srcId="{F6D21206-D318-451E-9E15-F8E76675E359}" destId="{EC29A515-5E76-49EA-9328-A6DA60FB6DB0}" srcOrd="3" destOrd="0" presId="urn:microsoft.com/office/officeart/2005/8/layout/orgChart1"/>
    <dgm:cxn modelId="{C4191039-0667-4779-89AD-86EFFE3F57EF}" type="presParOf" srcId="{EC29A515-5E76-49EA-9328-A6DA60FB6DB0}" destId="{9BB776B5-0514-4EF2-A613-CFE781F53312}" srcOrd="0" destOrd="0" presId="urn:microsoft.com/office/officeart/2005/8/layout/orgChart1"/>
    <dgm:cxn modelId="{C511C9F1-F77D-42B3-BBDF-F3B3313FCC71}" type="presParOf" srcId="{9BB776B5-0514-4EF2-A613-CFE781F53312}" destId="{04C929D8-65AB-4F0B-A0E6-850C69E5B436}" srcOrd="0" destOrd="0" presId="urn:microsoft.com/office/officeart/2005/8/layout/orgChart1"/>
    <dgm:cxn modelId="{54644238-AA16-4C10-BC6B-81FC5ACFC1A0}" type="presParOf" srcId="{9BB776B5-0514-4EF2-A613-CFE781F53312}" destId="{34E3199F-E6CA-47B1-B9D5-085391A59DF3}" srcOrd="1" destOrd="0" presId="urn:microsoft.com/office/officeart/2005/8/layout/orgChart1"/>
    <dgm:cxn modelId="{247400E7-8FE8-47D3-814F-DF1CEF1873DB}" type="presParOf" srcId="{EC29A515-5E76-49EA-9328-A6DA60FB6DB0}" destId="{6BB496F3-8D06-47FB-8979-6DFF5E896CD5}" srcOrd="1" destOrd="0" presId="urn:microsoft.com/office/officeart/2005/8/layout/orgChart1"/>
    <dgm:cxn modelId="{71006E54-CC3D-4044-B897-021D1BE0A33F}" type="presParOf" srcId="{EC29A515-5E76-49EA-9328-A6DA60FB6DB0}" destId="{FAEC0320-A3CE-48CD-9965-9A1B48B9E6E1}" srcOrd="2" destOrd="0" presId="urn:microsoft.com/office/officeart/2005/8/layout/orgChart1"/>
    <dgm:cxn modelId="{6A7E1424-8FD3-4802-A29C-C68AEB00EDFA}" type="presParOf" srcId="{F6D21206-D318-451E-9E15-F8E76675E359}" destId="{9A9EFB04-0557-4750-96D9-FB942CCAC712}" srcOrd="4" destOrd="0" presId="urn:microsoft.com/office/officeart/2005/8/layout/orgChart1"/>
    <dgm:cxn modelId="{9841D6CC-3485-45D6-A889-1A1E924612AC}" type="presParOf" srcId="{F6D21206-D318-451E-9E15-F8E76675E359}" destId="{9B8DB559-7FEB-475B-B41B-617356D31FD8}" srcOrd="5" destOrd="0" presId="urn:microsoft.com/office/officeart/2005/8/layout/orgChart1"/>
    <dgm:cxn modelId="{E4C27DB6-8373-459E-979E-C64556F31ACA}" type="presParOf" srcId="{9B8DB559-7FEB-475B-B41B-617356D31FD8}" destId="{52943289-78AA-4BA4-87A3-17D70B2F170B}" srcOrd="0" destOrd="0" presId="urn:microsoft.com/office/officeart/2005/8/layout/orgChart1"/>
    <dgm:cxn modelId="{97A843AB-7607-4C8D-8D2B-CB400993307A}" type="presParOf" srcId="{52943289-78AA-4BA4-87A3-17D70B2F170B}" destId="{2A8A2A23-64DF-4BD7-9660-3AC733DE758F}" srcOrd="0" destOrd="0" presId="urn:microsoft.com/office/officeart/2005/8/layout/orgChart1"/>
    <dgm:cxn modelId="{2B2DFDB3-E9DB-4AE5-B1DD-003F73523E98}" type="presParOf" srcId="{52943289-78AA-4BA4-87A3-17D70B2F170B}" destId="{AC7CF106-1F55-43B0-B4F1-2507DCD58712}" srcOrd="1" destOrd="0" presId="urn:microsoft.com/office/officeart/2005/8/layout/orgChart1"/>
    <dgm:cxn modelId="{7AF33359-0E3C-4541-A4A8-CA29A3D8F372}" type="presParOf" srcId="{9B8DB559-7FEB-475B-B41B-617356D31FD8}" destId="{F7240FD2-E8C4-4E12-B4C2-0A62F4857567}" srcOrd="1" destOrd="0" presId="urn:microsoft.com/office/officeart/2005/8/layout/orgChart1"/>
    <dgm:cxn modelId="{7137073B-1F96-437E-A62C-C0A75E98ACE6}" type="presParOf" srcId="{9B8DB559-7FEB-475B-B41B-617356D31FD8}" destId="{3B84C104-304A-43EC-8E1D-B8BEDA97E3AC}" srcOrd="2" destOrd="0" presId="urn:microsoft.com/office/officeart/2005/8/layout/orgChart1"/>
    <dgm:cxn modelId="{7634E81F-9163-4FA6-8B57-86547A3FFBF6}" type="presParOf" srcId="{F6D21206-D318-451E-9E15-F8E76675E359}" destId="{0DFE6BB8-E234-4A44-91CB-40377E4A070B}" srcOrd="6" destOrd="0" presId="urn:microsoft.com/office/officeart/2005/8/layout/orgChart1"/>
    <dgm:cxn modelId="{C66A2125-5F6F-4F35-83C3-7DF97585F6EF}" type="presParOf" srcId="{F6D21206-D318-451E-9E15-F8E76675E359}" destId="{B44F75D0-8112-4740-B7FD-33DD382CBE0B}" srcOrd="7" destOrd="0" presId="urn:microsoft.com/office/officeart/2005/8/layout/orgChart1"/>
    <dgm:cxn modelId="{71103F61-7FC4-4DCD-B102-7F6F6C32D1BA}" type="presParOf" srcId="{B44F75D0-8112-4740-B7FD-33DD382CBE0B}" destId="{96A90B66-15AF-4645-AFD0-C6B4EBC5BB2E}" srcOrd="0" destOrd="0" presId="urn:microsoft.com/office/officeart/2005/8/layout/orgChart1"/>
    <dgm:cxn modelId="{3A3A114C-8609-4CE8-BBB1-271CD81ECC72}" type="presParOf" srcId="{96A90B66-15AF-4645-AFD0-C6B4EBC5BB2E}" destId="{C97BF4BF-C895-4C3A-850E-25AE6F264A7F}" srcOrd="0" destOrd="0" presId="urn:microsoft.com/office/officeart/2005/8/layout/orgChart1"/>
    <dgm:cxn modelId="{4039775C-D80E-4D55-8AA5-22145B42C7A5}" type="presParOf" srcId="{96A90B66-15AF-4645-AFD0-C6B4EBC5BB2E}" destId="{F445DE6F-A0A7-486B-BD2A-BC035FF6E93F}" srcOrd="1" destOrd="0" presId="urn:microsoft.com/office/officeart/2005/8/layout/orgChart1"/>
    <dgm:cxn modelId="{EC032FC4-D412-4E3E-90D4-6DFE34A29475}" type="presParOf" srcId="{B44F75D0-8112-4740-B7FD-33DD382CBE0B}" destId="{2D1443E8-8B88-4E54-AD4F-A560380C7D5B}" srcOrd="1" destOrd="0" presId="urn:microsoft.com/office/officeart/2005/8/layout/orgChart1"/>
    <dgm:cxn modelId="{6C7EA95A-6524-4D87-B877-E221E964FDEB}" type="presParOf" srcId="{B44F75D0-8112-4740-B7FD-33DD382CBE0B}" destId="{CA488F10-DBD2-4E6E-B27C-770A36206378}" srcOrd="2" destOrd="0" presId="urn:microsoft.com/office/officeart/2005/8/layout/orgChart1"/>
    <dgm:cxn modelId="{B5124635-C3B3-4AFB-BAB8-003F63226888}" type="presParOf" srcId="{F6D21206-D318-451E-9E15-F8E76675E359}" destId="{8EE5BC21-2C9E-4404-A04E-E3A4201B7495}" srcOrd="8" destOrd="0" presId="urn:microsoft.com/office/officeart/2005/8/layout/orgChart1"/>
    <dgm:cxn modelId="{CBED7C65-6C3A-46C7-80A3-5BA4E6DD0EDF}" type="presParOf" srcId="{F6D21206-D318-451E-9E15-F8E76675E359}" destId="{D1E40D80-2649-417E-9BAE-6950DA9FC882}" srcOrd="9" destOrd="0" presId="urn:microsoft.com/office/officeart/2005/8/layout/orgChart1"/>
    <dgm:cxn modelId="{3B598B05-7227-4840-A2DB-833E21C5F268}" type="presParOf" srcId="{D1E40D80-2649-417E-9BAE-6950DA9FC882}" destId="{CE00C1F3-4031-41EE-AFEF-45D2E052FAA3}" srcOrd="0" destOrd="0" presId="urn:microsoft.com/office/officeart/2005/8/layout/orgChart1"/>
    <dgm:cxn modelId="{430B7546-D937-4EF3-A7B6-3B56E43B0227}" type="presParOf" srcId="{CE00C1F3-4031-41EE-AFEF-45D2E052FAA3}" destId="{EE6F200A-5B86-4806-8228-C5A3BBBCD1B6}" srcOrd="0" destOrd="0" presId="urn:microsoft.com/office/officeart/2005/8/layout/orgChart1"/>
    <dgm:cxn modelId="{C1BF19BE-9EA7-408D-94AC-292A937A2596}" type="presParOf" srcId="{CE00C1F3-4031-41EE-AFEF-45D2E052FAA3}" destId="{E0493F73-9282-40B6-855C-A5463D674728}" srcOrd="1" destOrd="0" presId="urn:microsoft.com/office/officeart/2005/8/layout/orgChart1"/>
    <dgm:cxn modelId="{CBEDF379-E203-49E8-93D3-64DB2E3EB433}" type="presParOf" srcId="{D1E40D80-2649-417E-9BAE-6950DA9FC882}" destId="{CDFF26D5-F879-450F-902B-5CEBC36EBFEA}" srcOrd="1" destOrd="0" presId="urn:microsoft.com/office/officeart/2005/8/layout/orgChart1"/>
    <dgm:cxn modelId="{2AF6DCF6-0631-4475-911B-537A3FD7B13C}" type="presParOf" srcId="{D1E40D80-2649-417E-9BAE-6950DA9FC882}" destId="{6BC2BA7F-DD2D-4820-9397-F7B5ECA04798}" srcOrd="2" destOrd="0" presId="urn:microsoft.com/office/officeart/2005/8/layout/orgChart1"/>
    <dgm:cxn modelId="{AF962B51-3107-4934-9B7D-5C0051BC81B6}" type="presParOf" srcId="{232148F5-A528-465D-B1DE-3801155654FC}" destId="{F38EDA30-1A88-4FD1-BB3F-2B5FCDB06FD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5BC21-2C9E-4404-A04E-E3A4201B7495}">
      <dsp:nvSpPr>
        <dsp:cNvPr id="0" name=""/>
        <dsp:cNvSpPr/>
      </dsp:nvSpPr>
      <dsp:spPr>
        <a:xfrm>
          <a:off x="4096326" y="1960764"/>
          <a:ext cx="3339853" cy="316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0"/>
              </a:lnTo>
              <a:lnTo>
                <a:pt x="3339853" y="158300"/>
              </a:lnTo>
              <a:lnTo>
                <a:pt x="3339853" y="316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E6BB8-E234-4A44-91CB-40377E4A070B}">
      <dsp:nvSpPr>
        <dsp:cNvPr id="0" name=""/>
        <dsp:cNvSpPr/>
      </dsp:nvSpPr>
      <dsp:spPr>
        <a:xfrm>
          <a:off x="4096326" y="1960764"/>
          <a:ext cx="1515632" cy="316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0"/>
              </a:lnTo>
              <a:lnTo>
                <a:pt x="1515632" y="158300"/>
              </a:lnTo>
              <a:lnTo>
                <a:pt x="1515632" y="316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EFB04-0557-4750-96D9-FB942CCAC712}">
      <dsp:nvSpPr>
        <dsp:cNvPr id="0" name=""/>
        <dsp:cNvSpPr/>
      </dsp:nvSpPr>
      <dsp:spPr>
        <a:xfrm>
          <a:off x="3916693" y="1960764"/>
          <a:ext cx="179632" cy="316600"/>
        </a:xfrm>
        <a:custGeom>
          <a:avLst/>
          <a:gdLst/>
          <a:ahLst/>
          <a:cxnLst/>
          <a:rect l="0" t="0" r="0" b="0"/>
          <a:pathLst>
            <a:path>
              <a:moveTo>
                <a:pt x="179632" y="0"/>
              </a:moveTo>
              <a:lnTo>
                <a:pt x="179632" y="158300"/>
              </a:lnTo>
              <a:lnTo>
                <a:pt x="0" y="158300"/>
              </a:lnTo>
              <a:lnTo>
                <a:pt x="0" y="316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F7F51-A5B4-43F9-BDA1-28F47BF9EBDF}">
      <dsp:nvSpPr>
        <dsp:cNvPr id="0" name=""/>
        <dsp:cNvSpPr/>
      </dsp:nvSpPr>
      <dsp:spPr>
        <a:xfrm>
          <a:off x="2398979" y="1960764"/>
          <a:ext cx="1697346" cy="316600"/>
        </a:xfrm>
        <a:custGeom>
          <a:avLst/>
          <a:gdLst/>
          <a:ahLst/>
          <a:cxnLst/>
          <a:rect l="0" t="0" r="0" b="0"/>
          <a:pathLst>
            <a:path>
              <a:moveTo>
                <a:pt x="1697346" y="0"/>
              </a:moveTo>
              <a:lnTo>
                <a:pt x="1697346" y="158300"/>
              </a:lnTo>
              <a:lnTo>
                <a:pt x="0" y="158300"/>
              </a:lnTo>
              <a:lnTo>
                <a:pt x="0" y="316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67C98-93C6-4F6F-ADD8-D50FD1BD6AA3}">
      <dsp:nvSpPr>
        <dsp:cNvPr id="0" name=""/>
        <dsp:cNvSpPr/>
      </dsp:nvSpPr>
      <dsp:spPr>
        <a:xfrm>
          <a:off x="754392" y="1960764"/>
          <a:ext cx="3341933" cy="316600"/>
        </a:xfrm>
        <a:custGeom>
          <a:avLst/>
          <a:gdLst/>
          <a:ahLst/>
          <a:cxnLst/>
          <a:rect l="0" t="0" r="0" b="0"/>
          <a:pathLst>
            <a:path>
              <a:moveTo>
                <a:pt x="3341933" y="0"/>
              </a:moveTo>
              <a:lnTo>
                <a:pt x="3341933" y="158300"/>
              </a:lnTo>
              <a:lnTo>
                <a:pt x="0" y="158300"/>
              </a:lnTo>
              <a:lnTo>
                <a:pt x="0" y="316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0D102-DDFE-4E2E-8DA5-166CD568D94D}">
      <dsp:nvSpPr>
        <dsp:cNvPr id="0" name=""/>
        <dsp:cNvSpPr/>
      </dsp:nvSpPr>
      <dsp:spPr>
        <a:xfrm>
          <a:off x="3449541" y="809983"/>
          <a:ext cx="1293568" cy="1150781"/>
        </a:xfrm>
        <a:prstGeom prst="rect">
          <a:avLst/>
        </a:prstGeom>
        <a:solidFill>
          <a:srgbClr val="953B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Legacy</a:t>
          </a:r>
          <a:endParaRPr lang="en-GB" sz="1700" kern="1200" dirty="0"/>
        </a:p>
      </dsp:txBody>
      <dsp:txXfrm>
        <a:off x="3449541" y="809983"/>
        <a:ext cx="1293568" cy="1150781"/>
      </dsp:txXfrm>
    </dsp:sp>
    <dsp:sp modelId="{918B54E3-48EE-4EB0-98E4-3FC4312F9F03}">
      <dsp:nvSpPr>
        <dsp:cNvPr id="0" name=""/>
        <dsp:cNvSpPr/>
      </dsp:nvSpPr>
      <dsp:spPr>
        <a:xfrm>
          <a:off x="2662" y="2277364"/>
          <a:ext cx="1503458" cy="1011967"/>
        </a:xfrm>
        <a:prstGeom prst="rect">
          <a:avLst/>
        </a:prstGeom>
        <a:solidFill>
          <a:srgbClr val="953B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Sport and Healthy Living</a:t>
          </a:r>
          <a:endParaRPr lang="en-GB" sz="1700" kern="1200" dirty="0"/>
        </a:p>
      </dsp:txBody>
      <dsp:txXfrm>
        <a:off x="2662" y="2277364"/>
        <a:ext cx="1503458" cy="1011967"/>
      </dsp:txXfrm>
    </dsp:sp>
    <dsp:sp modelId="{04C929D8-65AB-4F0B-A0E6-850C69E5B436}">
      <dsp:nvSpPr>
        <dsp:cNvPr id="0" name=""/>
        <dsp:cNvSpPr/>
      </dsp:nvSpPr>
      <dsp:spPr>
        <a:xfrm>
          <a:off x="1822721" y="2277364"/>
          <a:ext cx="1152515" cy="967108"/>
        </a:xfrm>
        <a:prstGeom prst="rect">
          <a:avLst/>
        </a:prstGeom>
        <a:solidFill>
          <a:srgbClr val="953B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Economic Growth</a:t>
          </a:r>
          <a:endParaRPr lang="en-GB" sz="1700" kern="1200" dirty="0"/>
        </a:p>
      </dsp:txBody>
      <dsp:txXfrm>
        <a:off x="1822721" y="2277364"/>
        <a:ext cx="1152515" cy="967108"/>
      </dsp:txXfrm>
    </dsp:sp>
    <dsp:sp modelId="{2A8A2A23-64DF-4BD7-9660-3AC733DE758F}">
      <dsp:nvSpPr>
        <dsp:cNvPr id="0" name=""/>
        <dsp:cNvSpPr/>
      </dsp:nvSpPr>
      <dsp:spPr>
        <a:xfrm>
          <a:off x="3291837" y="2277364"/>
          <a:ext cx="1249711" cy="967108"/>
        </a:xfrm>
        <a:prstGeom prst="rect">
          <a:avLst/>
        </a:prstGeom>
        <a:solidFill>
          <a:srgbClr val="953B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Communities</a:t>
          </a:r>
          <a:endParaRPr lang="en-GB" sz="1700" kern="1200" dirty="0"/>
        </a:p>
      </dsp:txBody>
      <dsp:txXfrm>
        <a:off x="3291837" y="2277364"/>
        <a:ext cx="1249711" cy="967108"/>
      </dsp:txXfrm>
    </dsp:sp>
    <dsp:sp modelId="{C97BF4BF-C895-4C3A-850E-25AE6F264A7F}">
      <dsp:nvSpPr>
        <dsp:cNvPr id="0" name=""/>
        <dsp:cNvSpPr/>
      </dsp:nvSpPr>
      <dsp:spPr>
        <a:xfrm>
          <a:off x="4858148" y="2277364"/>
          <a:ext cx="1507619" cy="1009668"/>
        </a:xfrm>
        <a:prstGeom prst="rect">
          <a:avLst/>
        </a:prstGeom>
        <a:solidFill>
          <a:srgbClr val="953B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Regeneration of East London</a:t>
          </a:r>
          <a:endParaRPr lang="en-GB" sz="1700" kern="1200" dirty="0"/>
        </a:p>
      </dsp:txBody>
      <dsp:txXfrm>
        <a:off x="4858148" y="2277364"/>
        <a:ext cx="1507619" cy="1009668"/>
      </dsp:txXfrm>
    </dsp:sp>
    <dsp:sp modelId="{EE6F200A-5B86-4806-8228-C5A3BBBCD1B6}">
      <dsp:nvSpPr>
        <dsp:cNvPr id="0" name=""/>
        <dsp:cNvSpPr/>
      </dsp:nvSpPr>
      <dsp:spPr>
        <a:xfrm>
          <a:off x="6682369" y="2277364"/>
          <a:ext cx="1507619" cy="1009668"/>
        </a:xfrm>
        <a:prstGeom prst="rect">
          <a:avLst/>
        </a:prstGeom>
        <a:solidFill>
          <a:srgbClr val="953B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Paralympic Legacy</a:t>
          </a:r>
          <a:endParaRPr lang="en-GB" sz="1700" kern="1200" dirty="0"/>
        </a:p>
      </dsp:txBody>
      <dsp:txXfrm>
        <a:off x="6682369" y="2277364"/>
        <a:ext cx="1507619" cy="1009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1ED-1B39-465E-9BD0-45B27AF7DEEC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85804-3764-4846-BAE9-E5D3D610D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4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E22DC-0A5F-4C66-A50A-DE79A52FF4D4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2625" y="4718050"/>
            <a:ext cx="545465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2388" y="9432925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B5A0A-4E99-4ADB-8410-2FBD7A44A2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4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395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1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557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06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797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5A0A-4E99-4ADB-8410-2FBD7A44A29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99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7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37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60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07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37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0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04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5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0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1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97F1-4202-4977-AABF-1BF6051CF6CD}" type="datetimeFigureOut">
              <a:rPr lang="en-GB" smtClean="0"/>
              <a:pPr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59E1E-3D6E-4F30-A34D-1181D4754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9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lympiclegacy@cabinet-office.gsi.gov.u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24936" cy="3024336"/>
          </a:xfrm>
        </p:spPr>
        <p:txBody>
          <a:bodyPr>
            <a:noAutofit/>
          </a:bodyPr>
          <a:lstStyle/>
          <a:p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Emma Boggis</a:t>
            </a:r>
          </a:p>
          <a:p>
            <a:endParaRPr lang="en-GB" b="1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Head of Olympic and Paralympic Legacy Unit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Cabinet Office</a:t>
            </a: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93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Paralympic 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424936" cy="5040560"/>
          </a:xfrm>
        </p:spPr>
        <p:txBody>
          <a:bodyPr>
            <a:noAutofit/>
          </a:bodyPr>
          <a:lstStyle/>
          <a:p>
            <a:pPr marL="342900" indent="-342900" algn="l">
              <a:spcAft>
                <a:spcPts val="600"/>
              </a:spcAft>
            </a:pPr>
            <a:endParaRPr lang="en-GB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Ensure </a:t>
            </a:r>
            <a:r>
              <a:rPr lang="en-GB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 elite and community sport funding recognises Disability Sport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Sustain </a:t>
            </a:r>
            <a:r>
              <a:rPr lang="en-GB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the increase in perceptions of disabled people seen after the </a:t>
            </a:r>
            <a:r>
              <a:rPr lang="en-GB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Games</a:t>
            </a:r>
            <a:endParaRPr lang="en-GB" sz="24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Continue to build on accessibility improvements delivered by the Games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Paralympic Legacy Advisory Group established</a:t>
            </a:r>
            <a:endParaRPr lang="en-GB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4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24936" cy="3024336"/>
          </a:xfrm>
        </p:spPr>
        <p:txBody>
          <a:bodyPr>
            <a:no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Visits – domestic and international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“Inspired by 2012” brand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Social Media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Legacy report</a:t>
            </a:r>
          </a:p>
          <a:p>
            <a:endParaRPr lang="en-GB" sz="20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0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24936" cy="3024336"/>
          </a:xfrm>
        </p:spPr>
        <p:txBody>
          <a:bodyPr>
            <a:noAutofit/>
          </a:bodyPr>
          <a:lstStyle/>
          <a:p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Emma Boggis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Head of Olympic and Paralympic Legacy Unit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Cabinet Office</a:t>
            </a:r>
          </a:p>
          <a:p>
            <a:endParaRPr lang="en-GB" sz="2400" b="1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  <a:hlinkClick r:id="rId3"/>
              </a:rPr>
              <a:t>olympiclegacy@cabinet-office.gsi.gov.uk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68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1752600"/>
            <a:ext cx="3606800" cy="224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1752600"/>
            <a:ext cx="3606800" cy="2260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00" y="4191000"/>
            <a:ext cx="3606800" cy="2260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4191000"/>
            <a:ext cx="3568700" cy="2273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9400" y="2743200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72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24936" cy="4464496"/>
          </a:xfrm>
        </p:spPr>
        <p:txBody>
          <a:bodyPr>
            <a:noAutofit/>
          </a:bodyPr>
          <a:lstStyle/>
          <a:p>
            <a:endParaRPr lang="en-GB" sz="2000" b="1" dirty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“</a:t>
            </a:r>
            <a:r>
              <a:rPr lang="en-GB" sz="2400" b="1" dirty="0">
                <a:solidFill>
                  <a:schemeClr val="tx1"/>
                </a:solidFill>
              </a:rPr>
              <a:t>So London’s vision is to reach young people all around the world. To connect them with the inspirational power of the Games. To inspire them to choose sport.”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Lord Coe, Singapore, 6 July 2005</a:t>
            </a:r>
          </a:p>
          <a:p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“This historic city has created a legacy blueprint for future Games Hosts.” </a:t>
            </a:r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Jacques Rogge, Beyond 2012 report March 2012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6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2097766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dirty="0">
                <a:solidFill>
                  <a:schemeClr val="bg1"/>
                </a:solidFill>
                <a:latin typeface="Century Gothic" pitchFamily="34" charset="0"/>
                <a:ea typeface="Verdana" pitchFamily="34" charset="0"/>
                <a:cs typeface="Aharoni" pitchFamily="2" charset="-79"/>
              </a:rPr>
              <a:t>The </a:t>
            </a:r>
            <a:r>
              <a:rPr lang="en-GB" sz="2400" b="1" dirty="0" smtClean="0">
                <a:ea typeface="Verdana" pitchFamily="34" charset="0"/>
                <a:cs typeface="Aharoni" pitchFamily="2" charset="-79"/>
              </a:rPr>
              <a:t>Olympic </a:t>
            </a:r>
            <a:r>
              <a:rPr lang="en-GB" sz="2400" b="1" dirty="0">
                <a:ea typeface="Verdana" pitchFamily="34" charset="0"/>
                <a:cs typeface="Aharoni" pitchFamily="2" charset="-79"/>
              </a:rPr>
              <a:t>and Paralympic  Legacy Unit has four </a:t>
            </a:r>
            <a:r>
              <a:rPr lang="en-GB" sz="2400" b="1" dirty="0" smtClean="0">
                <a:ea typeface="Verdana" pitchFamily="34" charset="0"/>
                <a:cs typeface="Aharoni" pitchFamily="2" charset="-79"/>
              </a:rPr>
              <a:t>main functions:</a:t>
            </a:r>
          </a:p>
          <a:p>
            <a:pPr lvl="0"/>
            <a:endParaRPr lang="en-GB" sz="2400" b="1" dirty="0">
              <a:ea typeface="Verdana" pitchFamily="34" charset="0"/>
              <a:cs typeface="Aharoni" pitchFamily="2" charset="-79"/>
            </a:endParaRP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GB" sz="2400" b="1" dirty="0">
                <a:cs typeface="Aharoni" pitchFamily="2" charset="-79"/>
              </a:rPr>
              <a:t>Programme management of London 2012 legacy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sz="2400" b="1" dirty="0" smtClean="0">
              <a:cs typeface="Aharoni" pitchFamily="2" charset="-79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b="1" dirty="0" smtClean="0">
                <a:cs typeface="Aharoni" pitchFamily="2" charset="-79"/>
              </a:rPr>
              <a:t>Support </a:t>
            </a:r>
            <a:r>
              <a:rPr lang="en-GB" sz="2400" b="1" dirty="0">
                <a:cs typeface="Aharoni" pitchFamily="2" charset="-79"/>
              </a:rPr>
              <a:t>to Lord Coe The PM’s Olympic and Paralympic Legacy Ambassador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sz="2400" b="1" dirty="0" smtClean="0">
              <a:cs typeface="Aharoni" pitchFamily="2" charset="-79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b="1" dirty="0" smtClean="0">
                <a:cs typeface="Aharoni" pitchFamily="2" charset="-79"/>
              </a:rPr>
              <a:t>Development </a:t>
            </a:r>
            <a:r>
              <a:rPr lang="en-GB" sz="2400" b="1" dirty="0">
                <a:cs typeface="Aharoni" pitchFamily="2" charset="-79"/>
              </a:rPr>
              <a:t>and oversight of legacy communications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GB" sz="2400" b="1" dirty="0" smtClean="0">
              <a:cs typeface="Aharoni" pitchFamily="2" charset="-79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b="1" dirty="0" smtClean="0">
                <a:cs typeface="Aharoni" pitchFamily="2" charset="-79"/>
              </a:rPr>
              <a:t>Secretariat </a:t>
            </a:r>
            <a:r>
              <a:rPr lang="en-GB" sz="2400" b="1" dirty="0">
                <a:cs typeface="Aharoni" pitchFamily="2" charset="-79"/>
              </a:rPr>
              <a:t>to the Olympic and Paralympic Legacy Cabinet Committee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6764288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Olympic and Paralympic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Legacy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24936" cy="3024336"/>
          </a:xfrm>
        </p:spPr>
        <p:txBody>
          <a:bodyPr>
            <a:noAutofit/>
          </a:bodyPr>
          <a:lstStyle/>
          <a:p>
            <a:endParaRPr lang="en-GB" sz="20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17908815"/>
              </p:ext>
            </p:extLst>
          </p:nvPr>
        </p:nvGraphicFramePr>
        <p:xfrm>
          <a:off x="381000" y="1828800"/>
          <a:ext cx="8192652" cy="4099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70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197" y="62481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Sport and Healthy Living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80920" cy="5162535"/>
          </a:xfrm>
        </p:spPr>
        <p:txBody>
          <a:bodyPr>
            <a:noAutofit/>
          </a:bodyPr>
          <a:lstStyle/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Sports Participation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Community Sport Investment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School Sport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National Centres </a:t>
            </a:r>
            <a:r>
              <a:rPr lang="en-GB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Sports and Exercise </a:t>
            </a: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Medicine</a:t>
            </a:r>
            <a:endParaRPr lang="en-GB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Links to healthy living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Elite Sport Performance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Major events</a:t>
            </a:r>
            <a:endParaRPr lang="en-GB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6475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8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-171400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Economic Growth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896" y="1124744"/>
            <a:ext cx="8676456" cy="5688632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0"/>
              </a:spcBef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track to be delivering ambitious targets to boost the global awareness of the UK under the banner of the GREAT Campaign</a:t>
            </a:r>
          </a:p>
          <a:p>
            <a:pPr algn="l">
              <a:spcBef>
                <a:spcPts val="0"/>
              </a:spcBef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£11bn of economic benefit  from trade &amp; investment  by 2016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£2bn from increased tourism by 2016</a:t>
            </a:r>
          </a:p>
          <a:p>
            <a:pPr algn="l">
              <a:spcAft>
                <a:spcPts val="600"/>
              </a:spcAft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</a:pP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sz="1200" b="1" dirty="0">
              <a:solidFill>
                <a:srgbClr val="953B8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2667000"/>
            <a:ext cx="37465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603" y="52555"/>
            <a:ext cx="7772400" cy="114419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Communities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424936" cy="5256584"/>
          </a:xfrm>
        </p:spPr>
        <p:txBody>
          <a:bodyPr>
            <a:noAutofit/>
          </a:bodyPr>
          <a:lstStyle/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Capitalise on the success of the 2012 volunteers to have a positive impact on volunteering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Team London Ambassadors assisting tourists, major events and visiting schools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Funds </a:t>
            </a:r>
            <a:r>
              <a:rPr lang="en-GB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awarded through BIG </a:t>
            </a: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Lottery</a:t>
            </a:r>
            <a:endParaRPr lang="en-GB" sz="2400" b="1" dirty="0" smtClean="0">
              <a:solidFill>
                <a:srgbClr val="953B8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Continuation of the GET SET education programme 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Development of legacy from the Cultural Olympiad</a:t>
            </a:r>
            <a:endParaRPr lang="en-GB" sz="2400" b="1" dirty="0" smtClean="0">
              <a:solidFill>
                <a:srgbClr val="953B8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Olympic Truce successfully implemented</a:t>
            </a:r>
          </a:p>
          <a:p>
            <a:pPr algn="l"/>
            <a:r>
              <a: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l"/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</a:pPr>
            <a:endParaRPr lang="en-GB" sz="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8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04800"/>
            <a:ext cx="7772400" cy="864095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East </a:t>
            </a:r>
            <a:r>
              <a:rPr lang="en-GB" sz="3600" b="1" dirty="0">
                <a:latin typeface="Arial" pitchFamily="34" charset="0"/>
                <a:cs typeface="Arial" pitchFamily="34" charset="0"/>
              </a:rPr>
              <a:t>London Regeneration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506825"/>
            <a:ext cx="8424936" cy="5162536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PEOPLE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25% of ‘transformation’ workforce resident in Host Boroughs</a:t>
            </a:r>
            <a:endParaRPr lang="en-GB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PARK</a:t>
            </a:r>
            <a:endParaRPr lang="en-GB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of 8 venues with legacy plans confirmed including Stadium</a:t>
            </a: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North Park, hub and Copper Box reopens July 2013</a:t>
            </a:r>
            <a:r>
              <a:rPr lang="en-GB" sz="2400" b="1" dirty="0" smtClean="0">
                <a:solidFill>
                  <a:srgbClr val="953B8F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PLACE</a:t>
            </a:r>
            <a:endParaRPr lang="en-GB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Planning applications complete for phase one of new development</a:t>
            </a:r>
            <a:r>
              <a:rPr lang="en-GB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en-GB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Aft>
                <a:spcPts val="600"/>
              </a:spcAft>
            </a:pPr>
            <a:r>
              <a:rPr lang="en-GB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</a:t>
            </a:r>
            <a:endParaRPr lang="en-US" sz="1200" b="1" dirty="0">
              <a:solidFill>
                <a:srgbClr val="953B8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08012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065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396</Words>
  <Application>Microsoft Office PowerPoint</Application>
  <PresentationFormat>On-screen Show (4:3)</PresentationFormat>
  <Paragraphs>116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Olympic and Paralympic  Legacy</vt:lpstr>
      <vt:lpstr>Olympic and Paralympic  Legacy</vt:lpstr>
      <vt:lpstr>Olympic and Paralympic  Legacy</vt:lpstr>
      <vt:lpstr>Olympic and Paralympic  Legacy</vt:lpstr>
      <vt:lpstr>Olympic and Paralympic  Legacy</vt:lpstr>
      <vt:lpstr>Sport and Healthy Living</vt:lpstr>
      <vt:lpstr>Economic Growth</vt:lpstr>
      <vt:lpstr>Communities</vt:lpstr>
      <vt:lpstr> East London Regeneration</vt:lpstr>
      <vt:lpstr>Paralympic Legacy</vt:lpstr>
      <vt:lpstr>Olympic and Paralympic  Legacy</vt:lpstr>
      <vt:lpstr>Olympic and Paralympic  Legacy</vt:lpstr>
    </vt:vector>
  </TitlesOfParts>
  <Company>Flex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Branscombe, Julie - Cabinet Office [Restricted]</dc:creator>
  <cp:lastModifiedBy>Culture First</cp:lastModifiedBy>
  <cp:revision>100</cp:revision>
  <cp:lastPrinted>2013-06-10T10:08:03Z</cp:lastPrinted>
  <dcterms:created xsi:type="dcterms:W3CDTF">2013-06-11T16:19:45Z</dcterms:created>
  <dcterms:modified xsi:type="dcterms:W3CDTF">2013-06-12T09:44:37Z</dcterms:modified>
</cp:coreProperties>
</file>