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2" r:id="rId3"/>
    <p:sldId id="284" r:id="rId4"/>
    <p:sldId id="342" r:id="rId5"/>
    <p:sldId id="296" r:id="rId6"/>
    <p:sldId id="301" r:id="rId7"/>
    <p:sldId id="294" r:id="rId8"/>
    <p:sldId id="338" r:id="rId9"/>
    <p:sldId id="343" r:id="rId10"/>
  </p:sldIdLst>
  <p:sldSz cx="9144000" cy="6858000" type="screen4x3"/>
  <p:notesSz cx="6794500" cy="99250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72801" autoAdjust="0"/>
  </p:normalViewPr>
  <p:slideViewPr>
    <p:cSldViewPr>
      <p:cViewPr>
        <p:scale>
          <a:sx n="94" d="100"/>
          <a:sy n="94" d="100"/>
        </p:scale>
        <p:origin x="-21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722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14221-EC93-47EB-BD2D-18D2C788BC6F}" type="datetimeFigureOut">
              <a:rPr lang="en-GB" smtClean="0"/>
              <a:t>23/06/2015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7075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C5E2-306E-4C97-88C9-ECB3115F16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027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A185759-9057-4E05-A9CA-2BCB611354E1}" type="datetimeFigureOut">
              <a:rPr lang="en-GB"/>
              <a:pPr>
                <a:defRPr/>
              </a:pPr>
              <a:t>23/06/2015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399"/>
            <a:ext cx="543560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7075"/>
            <a:ext cx="2944283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4D37432-94F1-4CC7-B791-ADEE1314DF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129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 to me – Keep the noise from the front line, make things happen and interface with NGB</a:t>
            </a:r>
          </a:p>
          <a:p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Limited</a:t>
            </a:r>
            <a:r>
              <a:rPr lang="en-GB" baseline="0" dirty="0" smtClean="0"/>
              <a:t> time, Whistle stop tour of how you can assist NGB’s and all achieve results I will talk about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Partnerships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How you can help NGB’s/Elite Sport and we can help you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 Finally a bit about our Rio mission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37432-94F1-4CC7-B791-ADEE1314DF43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85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Last year @ </a:t>
            </a:r>
            <a:r>
              <a:rPr lang="en-GB" dirty="0" err="1" smtClean="0"/>
              <a:t>Velopark</a:t>
            </a:r>
            <a:r>
              <a:rPr lang="en-GB" dirty="0" smtClean="0"/>
              <a:t>, this year here at</a:t>
            </a:r>
            <a:r>
              <a:rPr lang="en-GB" baseline="0" dirty="0" smtClean="0"/>
              <a:t> LVWWC</a:t>
            </a:r>
          </a:p>
          <a:p>
            <a:endParaRPr lang="en-GB" baseline="0" dirty="0" smtClean="0"/>
          </a:p>
          <a:p>
            <a:r>
              <a:rPr lang="en-GB" baseline="0" dirty="0" smtClean="0"/>
              <a:t>Partnership started in 1980’s with concept for WWC – OG was the catalyst</a:t>
            </a:r>
          </a:p>
          <a:p>
            <a:r>
              <a:rPr lang="en-GB" baseline="0" dirty="0" smtClean="0"/>
              <a:t>British Canoeing engaged in design and business model from the outset (in 2005/2006)</a:t>
            </a:r>
          </a:p>
          <a:p>
            <a:r>
              <a:rPr lang="en-GB" baseline="0" dirty="0" smtClean="0"/>
              <a:t>Appointed joint funded </a:t>
            </a:r>
            <a:r>
              <a:rPr lang="en-GB" baseline="0" dirty="0" err="1" smtClean="0"/>
              <a:t>Paddlesport</a:t>
            </a:r>
            <a:r>
              <a:rPr lang="en-GB" baseline="0" dirty="0" smtClean="0"/>
              <a:t> Development Officer  between BC and LVRPA</a:t>
            </a:r>
          </a:p>
          <a:p>
            <a:r>
              <a:rPr lang="en-GB" baseline="0" dirty="0" smtClean="0"/>
              <a:t>NGB Committed to the venue and partnership with LVRPA from day 1 – regular off peak partner – guaranteed income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Capital projects – British Canoeing investment of £1.8m in Performance Centre and club base</a:t>
            </a:r>
          </a:p>
          <a:p>
            <a:r>
              <a:rPr lang="en-GB" baseline="0" dirty="0" smtClean="0"/>
              <a:t>Events – worked in partnership with LVRPA to secure major events (2014 ICF World Cup and 2015 ICF Slalom Worlds</a:t>
            </a:r>
          </a:p>
          <a:p>
            <a:r>
              <a:rPr lang="en-GB" baseline="0" dirty="0" smtClean="0"/>
              <a:t>Legacy – True legacy – now in 2015 Elite base, Hosting World Championships, Rapid Talent TID initiative, Canoe Sprint futures and started a club which in first year has over 200 members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37432-94F1-4CC7-B791-ADEE1314DF4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6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Have</a:t>
            </a:r>
            <a:r>
              <a:rPr lang="en-US" altLang="en-US" baseline="0" dirty="0" smtClean="0">
                <a:ea typeface="ＭＳ Ｐゴシック" pitchFamily="34" charset="-128"/>
              </a:rPr>
              <a:t> other partnerships at </a:t>
            </a:r>
            <a:r>
              <a:rPr lang="en-US" altLang="en-US" baseline="0" dirty="0" err="1" smtClean="0">
                <a:ea typeface="ＭＳ Ｐゴシック" pitchFamily="34" charset="-128"/>
              </a:rPr>
              <a:t>Dorney</a:t>
            </a:r>
            <a:r>
              <a:rPr lang="en-US" altLang="en-US" baseline="0" dirty="0" smtClean="0">
                <a:ea typeface="ＭＳ Ｐゴシック" pitchFamily="34" charset="-128"/>
              </a:rPr>
              <a:t>, Lee Valley, </a:t>
            </a:r>
            <a:r>
              <a:rPr lang="en-US" altLang="en-US" baseline="0" dirty="0" err="1" smtClean="0">
                <a:ea typeface="ＭＳ Ｐゴシック" pitchFamily="34" charset="-128"/>
              </a:rPr>
              <a:t>Holme</a:t>
            </a:r>
            <a:r>
              <a:rPr lang="en-US" altLang="en-US" baseline="0" dirty="0" smtClean="0">
                <a:ea typeface="ＭＳ Ｐゴシック" pitchFamily="34" charset="-128"/>
              </a:rPr>
              <a:t> </a:t>
            </a:r>
            <a:r>
              <a:rPr lang="en-US" altLang="en-US" baseline="0" dirty="0" err="1" smtClean="0">
                <a:ea typeface="ＭＳ Ｐゴシック" pitchFamily="34" charset="-128"/>
              </a:rPr>
              <a:t>Pierrepont</a:t>
            </a:r>
            <a:endParaRPr lang="en-US" altLang="en-US" baseline="0" dirty="0" smtClean="0">
              <a:ea typeface="ＭＳ Ｐゴシック" pitchFamily="34" charset="-128"/>
            </a:endParaRPr>
          </a:p>
          <a:p>
            <a:r>
              <a:rPr lang="en-US" altLang="en-US" baseline="0" dirty="0" smtClean="0">
                <a:ea typeface="ＭＳ Ｐゴシック" pitchFamily="34" charset="-128"/>
              </a:rPr>
              <a:t>High Performance Environment vital to long term success and ability to compete with best in the world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B730376-4D49-4DB6-8DAD-AD8A02A7453E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46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British Canoeing</a:t>
            </a:r>
          </a:p>
          <a:p>
            <a:endParaRPr lang="en-GB" dirty="0" smtClean="0"/>
          </a:p>
          <a:p>
            <a:r>
              <a:rPr lang="en-GB" dirty="0" smtClean="0"/>
              <a:t>Go Canoeing.org.uk</a:t>
            </a:r>
          </a:p>
          <a:p>
            <a:endParaRPr lang="en-GB" dirty="0" smtClean="0"/>
          </a:p>
          <a:p>
            <a:r>
              <a:rPr lang="en-GB" dirty="0" smtClean="0"/>
              <a:t>Events</a:t>
            </a:r>
          </a:p>
          <a:p>
            <a:r>
              <a:rPr lang="en-GB" dirty="0" smtClean="0"/>
              <a:t>Taster</a:t>
            </a:r>
            <a:r>
              <a:rPr lang="en-GB" baseline="0" dirty="0" smtClean="0"/>
              <a:t> sessions</a:t>
            </a:r>
          </a:p>
          <a:p>
            <a:r>
              <a:rPr lang="en-GB" baseline="0" dirty="0" smtClean="0"/>
              <a:t>Trails </a:t>
            </a:r>
          </a:p>
          <a:p>
            <a:r>
              <a:rPr lang="en-GB" baseline="0" dirty="0" smtClean="0"/>
              <a:t>Guided Tours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37432-94F1-4CC7-B791-ADEE1314DF4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73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Opportunities around</a:t>
            </a:r>
            <a:r>
              <a:rPr lang="en-GB" baseline="0" dirty="0" smtClean="0"/>
              <a:t> the new focus on outdoor by Government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Most medals and success away from mainstream sports – sitting on your bottom is key!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Profile that athletes and NGB based from your facility gives to attract other business and users</a:t>
            </a:r>
          </a:p>
          <a:p>
            <a:endParaRPr lang="en-GB" baseline="0" dirty="0" smtClean="0"/>
          </a:p>
          <a:p>
            <a:r>
              <a:rPr lang="en-GB" baseline="0" dirty="0" smtClean="0"/>
              <a:t>Most medals and success away from mainstream sports – sitting on your bottom is key 66% of medals in Sydney!</a:t>
            </a:r>
          </a:p>
          <a:p>
            <a:r>
              <a:rPr lang="en-GB" baseline="0" dirty="0" smtClean="0"/>
              <a:t>Facility access – Adopt BOA passport scheme/allow juniors to access gyms – remove not create barriers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37432-94F1-4CC7-B791-ADEE1314DF43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67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Nearly 400 days to go to Games</a:t>
            </a:r>
          </a:p>
          <a:p>
            <a:r>
              <a:rPr lang="en-GB" dirty="0" smtClean="0"/>
              <a:t>Different challenges – 8 years since an away Games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37432-94F1-4CC7-B791-ADEE1314DF43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29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37432-94F1-4CC7-B791-ADEE1314DF4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3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JDA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Our greatest team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C7E3623-B867-46C1-BE37-5645FCECE3BE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6317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First step Olympic</a:t>
            </a:r>
            <a:r>
              <a:rPr lang="en-GB" baseline="0" dirty="0" smtClean="0"/>
              <a:t> Qualification at the World Championships</a:t>
            </a:r>
          </a:p>
          <a:p>
            <a:endParaRPr lang="en-GB" baseline="0" dirty="0" smtClean="0"/>
          </a:p>
          <a:p>
            <a:r>
              <a:rPr lang="en-GB" baseline="0" dirty="0" smtClean="0"/>
              <a:t>Get your tickets at canoelondon2015.com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37432-94F1-4CC7-B791-ADEE1314DF4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78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en-GB" dirty="0">
              <a:cs typeface="+mn-cs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E67A-BECC-4A5C-98DA-2473A10047D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B9F7-85EE-4342-BC98-1556CA1338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BCA8F-8AD9-4103-BC16-036AD046CA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3827-B3C3-4793-BC86-C833F06926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4ED38-CA8D-4DD3-A71C-62690F70EF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913D-0136-4A8E-B556-84386FE855E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E906B-A3E5-4ED4-B008-8F85EA29EB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C294C-7CA5-40EE-9C76-B71A9216937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F4E0B-185B-42D0-B24D-CF019417F7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E309-4673-4CB0-A5D7-87B6A161E8D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5F7D-7B43-4C08-8C8D-A19D47B336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53FD6DB-E2EE-45D7-9DE3-BE92059D4AD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891480"/>
            <a:ext cx="8020050" cy="5667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980728"/>
            <a:ext cx="7772400" cy="216024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47664" y="2852936"/>
            <a:ext cx="6400800" cy="3600400"/>
          </a:xfrm>
        </p:spPr>
        <p:txBody>
          <a:bodyPr/>
          <a:lstStyle/>
          <a:p>
            <a:pPr eaLnBrk="1" hangingPunct="1">
              <a:defRPr/>
            </a:pPr>
            <a:endParaRPr lang="en-GB" b="1" dirty="0" smtClean="0"/>
          </a:p>
          <a:p>
            <a:pPr eaLnBrk="1" hangingPunct="1">
              <a:defRPr/>
            </a:pPr>
            <a:r>
              <a:rPr lang="en-GB" b="1" dirty="0" smtClean="0"/>
              <a:t>Supporting Sports to deliver ‘Legacy’</a:t>
            </a:r>
          </a:p>
          <a:p>
            <a:pPr eaLnBrk="1" hangingPunct="1">
              <a:defRPr/>
            </a:pPr>
            <a:endParaRPr lang="en-GB" b="1" dirty="0" smtClean="0"/>
          </a:p>
          <a:p>
            <a:pPr eaLnBrk="1" hangingPunct="1">
              <a:defRPr/>
            </a:pPr>
            <a:r>
              <a:rPr lang="en-GB" sz="2800" b="1" dirty="0" smtClean="0"/>
              <a:t>Andy Maddock</a:t>
            </a:r>
          </a:p>
          <a:p>
            <a:pPr eaLnBrk="1" hangingPunct="1">
              <a:defRPr/>
            </a:pPr>
            <a:r>
              <a:rPr lang="en-GB" sz="2800" b="1" dirty="0" smtClean="0"/>
              <a:t>Programmes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-Legacy as a result of partnership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John Anderson\Pictures\LVWWC Olympic Mode race 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31509"/>
            <a:ext cx="8473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Legacy as a result of Partnership</a:t>
            </a:r>
          </a:p>
        </p:txBody>
      </p:sp>
    </p:spTree>
    <p:extLst>
      <p:ext uri="{BB962C8B-B14F-4D97-AF65-F5344CB8AC3E}">
        <p14:creationId xmlns:p14="http://schemas.microsoft.com/office/powerpoint/2010/main" val="29898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689648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7905"/>
            <a:ext cx="4256087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5"/>
          <p:cNvSpPr>
            <a:spLocks noGrp="1"/>
          </p:cNvSpPr>
          <p:nvPr>
            <p:ph type="title"/>
          </p:nvPr>
        </p:nvSpPr>
        <p:spPr>
          <a:xfrm>
            <a:off x="3059833" y="4437112"/>
            <a:ext cx="3384376" cy="1800200"/>
          </a:xfrm>
        </p:spPr>
        <p:txBody>
          <a:bodyPr/>
          <a:lstStyle/>
          <a:p>
            <a:pPr algn="ctr"/>
            <a:r>
              <a:rPr lang="en-US" altLang="en-US" sz="4000" dirty="0" smtClean="0">
                <a:ea typeface="ＭＳ Ｐゴシック" pitchFamily="34" charset="-128"/>
              </a:rPr>
              <a:t> High Performance Environments </a:t>
            </a:r>
          </a:p>
        </p:txBody>
      </p:sp>
      <p:pic>
        <p:nvPicPr>
          <p:cNvPr id="5" name="Picture 2" descr="C:\Users\John Anderson\Pictures\2014-05-01 JDA ipad picturs\JDA ipad picturs 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651322" cy="34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6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British Canoeing / NGB’s – How we can benefit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Associating with success – partnerships</a:t>
            </a:r>
          </a:p>
          <a:p>
            <a:r>
              <a:rPr lang="en-GB" dirty="0" smtClean="0"/>
              <a:t>Linking to Outdoor Activity agenda</a:t>
            </a:r>
          </a:p>
          <a:p>
            <a:r>
              <a:rPr lang="en-GB" dirty="0" smtClean="0"/>
              <a:t>Meeting targets collaboratively</a:t>
            </a:r>
          </a:p>
          <a:p>
            <a:r>
              <a:rPr lang="en-GB" dirty="0" smtClean="0"/>
              <a:t>Bringing events to your venues</a:t>
            </a:r>
          </a:p>
          <a:p>
            <a:r>
              <a:rPr lang="en-GB" dirty="0" smtClean="0"/>
              <a:t>Off the shelf products – gocanoeing.org.uk</a:t>
            </a:r>
          </a:p>
          <a:p>
            <a:r>
              <a:rPr lang="en-GB" dirty="0" smtClean="0"/>
              <a:t>Regular off peak usage – income model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0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How</a:t>
            </a:r>
            <a:r>
              <a:rPr lang="en-GB" baseline="0" dirty="0" smtClean="0"/>
              <a:t> you can help British Canoeing / NGB’s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 broader than conventional sports – engage with the new outdoor initiatives</a:t>
            </a:r>
          </a:p>
          <a:p>
            <a:r>
              <a:rPr lang="en-GB" dirty="0" smtClean="0"/>
              <a:t>Look at wider value that association with an NGB brings</a:t>
            </a:r>
          </a:p>
          <a:p>
            <a:r>
              <a:rPr lang="en-GB" dirty="0" smtClean="0"/>
              <a:t>Involve NGB’s in capital projects/designs – use their expertise</a:t>
            </a:r>
          </a:p>
          <a:p>
            <a:r>
              <a:rPr lang="en-GB" dirty="0" smtClean="0"/>
              <a:t>Small grants to emerging elite athletes</a:t>
            </a:r>
          </a:p>
          <a:p>
            <a:r>
              <a:rPr lang="en-GB" dirty="0" smtClean="0"/>
              <a:t>Provide facility access to emerging talent and remove barriers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82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90119130_c19e7bd8d2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" y="0"/>
            <a:ext cx="3656707" cy="6858000"/>
          </a:xfrm>
          <a:prstGeom prst="rect">
            <a:avLst/>
          </a:prstGeom>
        </p:spPr>
      </p:pic>
      <p:pic>
        <p:nvPicPr>
          <p:cNvPr id="5" name="Picture 4" descr="18816719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29" y="1718452"/>
            <a:ext cx="5140791" cy="5124776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22907"/>
            <a:ext cx="2686315" cy="2014736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Rio 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26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571500"/>
            <a:ext cx="9144000" cy="1214438"/>
          </a:xfrm>
        </p:spPr>
        <p:txBody>
          <a:bodyPr/>
          <a:lstStyle/>
          <a:p>
            <a:pPr>
              <a:defRPr/>
            </a:pPr>
            <a:r>
              <a:rPr lang="en-GB" alt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British Canoeing </a:t>
            </a:r>
            <a:br>
              <a:rPr lang="en-GB" alt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GB" alt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- Olympic Profile</a:t>
            </a:r>
            <a:endParaRPr lang="en-US" altLang="en-US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71563" y="2143125"/>
            <a:ext cx="7572375" cy="1752600"/>
          </a:xfrm>
        </p:spPr>
        <p:txBody>
          <a:bodyPr/>
          <a:lstStyle/>
          <a:p>
            <a:pPr marL="354013" indent="-354013" algn="l">
              <a:buFontTx/>
              <a:buChar char="•"/>
              <a:defRPr/>
            </a:pPr>
            <a:r>
              <a:rPr lang="en-GB" alt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1936-1996    - 1 Olympic medal (1992)</a:t>
            </a:r>
          </a:p>
          <a:p>
            <a:pPr marL="354013" indent="-354013" algn="l">
              <a:buFontTx/>
              <a:buChar char="•"/>
              <a:defRPr/>
            </a:pPr>
            <a:r>
              <a:rPr lang="en-GB" alt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2000 Sydney - 2 Medals</a:t>
            </a:r>
          </a:p>
          <a:p>
            <a:pPr marL="354013" indent="-354013" algn="l">
              <a:buFontTx/>
              <a:buChar char="•"/>
              <a:defRPr/>
            </a:pPr>
            <a:r>
              <a:rPr lang="en-GB" alt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2004 Athens  - 3 medals</a:t>
            </a:r>
          </a:p>
          <a:p>
            <a:pPr marL="354013" indent="-354013" algn="l">
              <a:buFontTx/>
              <a:buChar char="•"/>
              <a:defRPr/>
            </a:pPr>
            <a:r>
              <a:rPr lang="en-GB" alt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2008 Beijing  - 3 medals, first Gold</a:t>
            </a:r>
          </a:p>
          <a:p>
            <a:pPr marL="354013" indent="-354013" algn="l">
              <a:buFontTx/>
              <a:buChar char="•"/>
              <a:defRPr/>
            </a:pPr>
            <a:r>
              <a:rPr lang="en-GB" alt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2012 London </a:t>
            </a:r>
            <a:r>
              <a:rPr lang="en-GB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-</a:t>
            </a:r>
            <a:r>
              <a:rPr lang="en-GB" alt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4 medals – 2 Gold</a:t>
            </a:r>
          </a:p>
          <a:p>
            <a:pPr marL="354013" indent="-354013" algn="l">
              <a:buFontTx/>
              <a:buChar char="•"/>
              <a:defRPr/>
            </a:pPr>
            <a:r>
              <a:rPr lang="en-GB" alt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2016 Rio     -   Target 4 Medals</a:t>
            </a:r>
          </a:p>
          <a:p>
            <a:pPr marL="354013" indent="-354013" algn="l">
              <a:buFontTx/>
              <a:buChar char="•"/>
              <a:defRPr/>
            </a:pPr>
            <a:r>
              <a:rPr lang="en-GB" alt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2016 </a:t>
            </a:r>
            <a:r>
              <a:rPr lang="en-GB" altLang="en-US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Paracanoe</a:t>
            </a:r>
            <a:r>
              <a:rPr lang="en-GB" altLang="en-U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Debut Paralympics</a:t>
            </a:r>
            <a:endParaRPr lang="en-US" altLang="en-US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5708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4572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8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Canoelondon2015.com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69" y="0"/>
            <a:ext cx="9573653" cy="69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design template">
  <a:themeElements>
    <a:clrScheme name="Office Theme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ffice Theme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</TotalTime>
  <Words>533</Words>
  <Application>Microsoft Office PowerPoint</Application>
  <PresentationFormat>On-screen Show (4:3)</PresentationFormat>
  <Paragraphs>82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Ocean design template</vt:lpstr>
      <vt:lpstr> </vt:lpstr>
      <vt:lpstr>Case study -Legacy as a result of partnership</vt:lpstr>
      <vt:lpstr> High Performance Environments </vt:lpstr>
      <vt:lpstr>British Canoeing / NGB’s – How we can benefit you</vt:lpstr>
      <vt:lpstr>How you can help British Canoeing / NGB’s</vt:lpstr>
      <vt:lpstr>Rio Mission</vt:lpstr>
      <vt:lpstr>British Canoeing  - Olympic Profile</vt:lpstr>
      <vt:lpstr>PowerPoint Presentation</vt:lpstr>
      <vt:lpstr>Canoelondon2015.com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Watson</dc:creator>
  <cp:lastModifiedBy>Culture First</cp:lastModifiedBy>
  <cp:revision>147</cp:revision>
  <cp:lastPrinted>2014-07-27T07:22:17Z</cp:lastPrinted>
  <dcterms:created xsi:type="dcterms:W3CDTF">2013-07-04T07:58:03Z</dcterms:created>
  <dcterms:modified xsi:type="dcterms:W3CDTF">2015-06-23T09:27:26Z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TC102037821033</vt:lpwstr>
  </property>
</Properties>
</file>