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63" r:id="rId10"/>
    <p:sldId id="284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21" d="100"/>
          <a:sy n="121" d="100"/>
        </p:scale>
        <p:origin x="-12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1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</c:dPt>
          <c:dLbls>
            <c:dLbl>
              <c:idx val="0"/>
              <c:layout>
                <c:manualLayout>
                  <c:x val="-1.0692173093747896E-3"/>
                  <c:y val="-0.506369852691858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BFE72C-30DE-4354-8F4E-F70D3F00940D}" type="PERCENTAGE">
                      <a:rPr lang="en-US" sz="2400" b="1" dirty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77777777777777"/>
                      <c:h val="0.102093395622197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suredbase.com/" TargetMode="External"/><Relationship Id="rId2" Type="http://schemas.openxmlformats.org/officeDocument/2006/relationships/hyperlink" Target="https://www.linkedin.com/profile/view?id=65046228&amp;authType=NAME_SEARCH&amp;authToken=HzzD&amp;locale=en_US&amp;srchid=2449039351397741234439&amp;srchindex=5&amp;srchtotal=80&amp;trk=vsrp_people_res_name&amp;trkInfo=VSRPsearchId:2449039351397741234439,VSRPtargetId:65046228,VSRPcmpt:primary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Set the disruptive scene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Minton </a:t>
            </a:r>
          </a:p>
          <a:p>
            <a:r>
              <a:rPr lang="en-GB" dirty="0" smtClean="0"/>
              <a:t>Director of The Leisure Database Company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77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15" y="4772231"/>
            <a:ext cx="8534400" cy="1697400"/>
          </a:xfrm>
        </p:spPr>
        <p:txBody>
          <a:bodyPr/>
          <a:lstStyle/>
          <a:p>
            <a:r>
              <a:rPr lang="en-GB" dirty="0" smtClean="0"/>
              <a:t>Examples of Aggregators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2" y="3279391"/>
            <a:ext cx="2964134" cy="1368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5" y="1531934"/>
            <a:ext cx="2737810" cy="1360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3" y="2911536"/>
            <a:ext cx="2956023" cy="1286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8" y="1027347"/>
            <a:ext cx="2000289" cy="1477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25" y="4118815"/>
            <a:ext cx="2667000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3" y="1718157"/>
            <a:ext cx="1733907" cy="112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2" y="188190"/>
            <a:ext cx="2848909" cy="77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82" y="4086097"/>
            <a:ext cx="1646823" cy="130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96" y="252145"/>
            <a:ext cx="2705667" cy="713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23" y="380962"/>
            <a:ext cx="1565321" cy="230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70" y="5333587"/>
            <a:ext cx="2634184" cy="708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1197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much do disruptive industries know?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125615"/>
              </p:ext>
            </p:extLst>
          </p:nvPr>
        </p:nvGraphicFramePr>
        <p:xfrm>
          <a:off x="684213" y="685800"/>
          <a:ext cx="59436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Disruptive industries know 100% about their consumer.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63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Disruptive Highlights from the Consumer Electronics Show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1320800"/>
            <a:ext cx="5334000" cy="4038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177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351034" y="604435"/>
            <a:ext cx="290035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GB" b="1" dirty="0" err="1" smtClean="0">
                <a:solidFill>
                  <a:srgbClr val="002060"/>
                </a:solidFill>
              </a:rPr>
              <a:t>Razer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Nabu</a:t>
            </a:r>
            <a:endParaRPr lang="en-GB" b="1" dirty="0" smtClean="0">
              <a:solidFill>
                <a:srgbClr val="002060"/>
              </a:solidFill>
            </a:endParaRPr>
          </a:p>
          <a:p>
            <a:endParaRPr lang="en-GB" sz="1200" dirty="0" smtClean="0">
              <a:solidFill>
                <a:srgbClr val="002060"/>
              </a:solidFill>
            </a:endParaRPr>
          </a:p>
          <a:p>
            <a:r>
              <a:rPr lang="en-GB" sz="1200" dirty="0" smtClean="0">
                <a:solidFill>
                  <a:srgbClr val="002060"/>
                </a:solidFill>
              </a:rPr>
              <a:t>Measures steps, stairs climbed and how well you sleep.</a:t>
            </a:r>
          </a:p>
          <a:p>
            <a:r>
              <a:rPr lang="en-GB" sz="1200" dirty="0">
                <a:solidFill>
                  <a:srgbClr val="002060"/>
                </a:solidFill>
              </a:rPr>
              <a:t>Allows</a:t>
            </a:r>
            <a:r>
              <a:rPr lang="en-GB" sz="1200" dirty="0" smtClean="0">
                <a:solidFill>
                  <a:srgbClr val="002060"/>
                </a:solidFill>
              </a:rPr>
              <a:t> you to dismiss a call at the shake of the wrist.</a:t>
            </a:r>
          </a:p>
          <a:p>
            <a:r>
              <a:rPr lang="en-GB" sz="1200" dirty="0" smtClean="0">
                <a:solidFill>
                  <a:srgbClr val="002060"/>
                </a:solidFill>
              </a:rPr>
              <a:t>Companions </a:t>
            </a:r>
            <a:r>
              <a:rPr lang="en-GB" sz="1200" dirty="0" err="1" smtClean="0">
                <a:solidFill>
                  <a:srgbClr val="002060"/>
                </a:solidFill>
              </a:rPr>
              <a:t>gamifying</a:t>
            </a:r>
            <a:r>
              <a:rPr lang="en-GB" sz="1200" dirty="0" smtClean="0">
                <a:solidFill>
                  <a:srgbClr val="002060"/>
                </a:solidFill>
              </a:rPr>
              <a:t> your life by awarding badges for fitness milestones. </a:t>
            </a:r>
          </a:p>
          <a:p>
            <a:endParaRPr lang="en-GB" dirty="0"/>
          </a:p>
        </p:txBody>
      </p:sp>
      <p:pic>
        <p:nvPicPr>
          <p:cNvPr id="5" name="Picture 4" descr="razer nabu.jpg"/>
          <p:cNvPicPr>
            <a:picLocks noChangeAspect="1"/>
          </p:cNvPicPr>
          <p:nvPr/>
        </p:nvPicPr>
        <p:blipFill>
          <a:blip r:embed="rId2" cstate="print"/>
          <a:srcRect l="13193" t="17590" r="12928" b="19085"/>
          <a:stretch>
            <a:fillRect/>
          </a:stretch>
        </p:blipFill>
        <p:spPr>
          <a:xfrm>
            <a:off x="740350" y="3176203"/>
            <a:ext cx="2000264" cy="1285884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4108644" y="627469"/>
            <a:ext cx="290035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Atlas Fitness Track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Tracks the movement of the body on three different axes, automatically telling the difference between the types of exercise and counting reps.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Picture 6" descr="Atlas-Fitness-Tracker-1.jpg"/>
          <p:cNvPicPr>
            <a:picLocks noChangeAspect="1"/>
          </p:cNvPicPr>
          <p:nvPr/>
        </p:nvPicPr>
        <p:blipFill>
          <a:blip r:embed="rId3" cstate="print"/>
          <a:srcRect l="26829" r="24390" b="4878"/>
          <a:stretch>
            <a:fillRect/>
          </a:stretch>
        </p:blipFill>
        <p:spPr>
          <a:xfrm>
            <a:off x="4844441" y="2890450"/>
            <a:ext cx="1428760" cy="1857388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7670939" y="604435"/>
            <a:ext cx="2900354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TomTom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Multi-sport Cardio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1200" baseline="0" dirty="0" smtClean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Records</a:t>
            </a:r>
            <a:r>
              <a:rPr lang="en-GB" sz="1200" baseline="0" dirty="0" smtClean="0">
                <a:solidFill>
                  <a:srgbClr val="002060"/>
                </a:solidFill>
              </a:rPr>
              <a:t> routes</a:t>
            </a:r>
            <a:r>
              <a:rPr lang="en-GB" sz="1200" dirty="0" smtClean="0">
                <a:solidFill>
                  <a:srgbClr val="002060"/>
                </a:solidFill>
              </a:rPr>
              <a:t> and feeds essentials stats.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a light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shines through the skin to monitor changes in blood flow and calculate heart rate without a strap.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omtom multisport.jpg"/>
          <p:cNvPicPr>
            <a:picLocks noChangeAspect="1"/>
          </p:cNvPicPr>
          <p:nvPr/>
        </p:nvPicPr>
        <p:blipFill>
          <a:blip r:embed="rId4"/>
          <a:srcRect b="16243"/>
          <a:stretch>
            <a:fillRect/>
          </a:stretch>
        </p:blipFill>
        <p:spPr>
          <a:xfrm>
            <a:off x="8099567" y="3176203"/>
            <a:ext cx="2286016" cy="14734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79688" y="5130398"/>
            <a:ext cx="5586426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 smtClean="0"/>
              <a:t>Newer Examples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77524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 your own device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iphone run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13" y="685800"/>
            <a:ext cx="5308600" cy="530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2832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monitoring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65976"/>
            <a:ext cx="5943600" cy="39482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41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Sports and fitness is changing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58451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Individual </a:t>
            </a:r>
            <a:r>
              <a:rPr lang="en-GB" dirty="0"/>
              <a:t>Sports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Teams Sports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2" y="332403"/>
            <a:ext cx="5201427" cy="3120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08" y="3590729"/>
            <a:ext cx="4044433" cy="288888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171992" y="2369976"/>
            <a:ext cx="1" cy="9526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171992" y="4554594"/>
            <a:ext cx="0" cy="96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89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87829" y="-783771"/>
            <a:ext cx="2686050" cy="5120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GB" b="1" dirty="0" smtClean="0"/>
              <a:t>Fitbit</a:t>
            </a:r>
          </a:p>
          <a:p>
            <a:endParaRPr lang="en-GB" sz="1800" dirty="0" smtClean="0"/>
          </a:p>
          <a:p>
            <a:r>
              <a:rPr lang="en-GB" sz="1800" dirty="0" smtClean="0"/>
              <a:t>2.4 Trillion steps recorded in 2013.</a:t>
            </a:r>
          </a:p>
          <a:p>
            <a:endParaRPr lang="en-GB" sz="1800" dirty="0" smtClean="0"/>
          </a:p>
          <a:p>
            <a:r>
              <a:rPr lang="en-GB" sz="1800" dirty="0" smtClean="0"/>
              <a:t>The same distance as walking Earth to Saturn!</a:t>
            </a:r>
            <a:endParaRPr lang="en-GB" sz="1800" dirty="0"/>
          </a:p>
        </p:txBody>
      </p:sp>
      <p:pic>
        <p:nvPicPr>
          <p:cNvPr id="4" name="Picture 3" descr="\\psf\Home\Desktop\Screen Shot 2014-06-04 at 12.36.3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474" y="3471286"/>
            <a:ext cx="1428760" cy="1812086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4467918" y="-296804"/>
            <a:ext cx="2500312" cy="4329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GB" b="1" dirty="0" smtClean="0"/>
              <a:t>My Fitness Pal</a:t>
            </a:r>
          </a:p>
          <a:p>
            <a:endParaRPr lang="en-GB" dirty="0" smtClean="0"/>
          </a:p>
          <a:p>
            <a:r>
              <a:rPr lang="en-GB" dirty="0" smtClean="0"/>
              <a:t>65 Million users.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GB" dirty="0" smtClean="0"/>
              <a:t>That’s a 50% year on year growth.</a:t>
            </a:r>
            <a:endParaRPr lang="en-GB" sz="2000" dirty="0" smtClean="0"/>
          </a:p>
          <a:p>
            <a:r>
              <a:rPr lang="en-GB" dirty="0" smtClean="0"/>
              <a:t>100 Million lbs lost by users since inception.</a:t>
            </a:r>
          </a:p>
        </p:txBody>
      </p:sp>
      <p:pic>
        <p:nvPicPr>
          <p:cNvPr id="6" name="Picture 10" descr="\\psf\Home\Desktop\Screen Shot 2014-06-04 at 12.37.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9338" y="3952729"/>
            <a:ext cx="2428892" cy="1066834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98349" y="5486400"/>
            <a:ext cx="5586426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400" dirty="0" smtClean="0"/>
              <a:t>Growing fast</a:t>
            </a:r>
            <a:endParaRPr lang="en-GB" sz="44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7835393" y="399452"/>
            <a:ext cx="2643206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Jaw Bone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</a:rPr>
              <a:t> Billion activity data points crunch per week.</a:t>
            </a:r>
            <a:endParaRPr lang="en-GB" sz="1600" baseline="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 Million nights sleep have been logged that’s the equivalent of 27,000 Years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1" descr="\\psf\Home\Desktop\Screen Shot 2014-06-04 at 12.38.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6897" y="3471286"/>
            <a:ext cx="150495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0488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Strava</a:t>
            </a:r>
            <a:r>
              <a:rPr lang="en-GB" dirty="0" smtClean="0"/>
              <a:t> Heat maps</a:t>
            </a:r>
            <a:endParaRPr lang="en-GB" dirty="0"/>
          </a:p>
        </p:txBody>
      </p:sp>
      <p:pic>
        <p:nvPicPr>
          <p:cNvPr id="5" name="Content Placeholder 6" descr="Screen Shot 2014-05-30 at 09.04.1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8438" y="685800"/>
            <a:ext cx="3028675" cy="3614738"/>
          </a:xfrm>
        </p:spPr>
      </p:pic>
      <p:pic>
        <p:nvPicPr>
          <p:cNvPr id="6" name="Content Placeholder 7" descr="Screen Shot 2014-05-30 at 09.04.3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55548" y="1111111"/>
            <a:ext cx="4040180" cy="2764115"/>
          </a:xfrm>
        </p:spPr>
      </p:pic>
    </p:spTree>
    <p:extLst>
      <p:ext uri="{BB962C8B-B14F-4D97-AF65-F5344CB8AC3E}">
        <p14:creationId xmlns:p14="http://schemas.microsoft.com/office/powerpoint/2010/main" val="1635322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my ride maps</a:t>
            </a:r>
            <a:endParaRPr lang="en-GB" dirty="0"/>
          </a:p>
        </p:txBody>
      </p:sp>
      <p:pic>
        <p:nvPicPr>
          <p:cNvPr id="5" name="Content Placeholder 7" descr="London ru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2040" y="685800"/>
            <a:ext cx="3921471" cy="3614738"/>
          </a:xfrm>
        </p:spPr>
      </p:pic>
      <p:sp>
        <p:nvSpPr>
          <p:cNvPr id="6" name="TextBox 5"/>
          <p:cNvSpPr txBox="1"/>
          <p:nvPr/>
        </p:nvSpPr>
        <p:spPr>
          <a:xfrm>
            <a:off x="4068147" y="401216"/>
            <a:ext cx="104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London</a:t>
            </a:r>
            <a:endParaRPr lang="en-GB" dirty="0"/>
          </a:p>
        </p:txBody>
      </p:sp>
      <p:pic>
        <p:nvPicPr>
          <p:cNvPr id="7" name="Content Placeholder 6" descr="Parisru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69853" y="1136051"/>
            <a:ext cx="3811569" cy="2714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9659" y="770548"/>
            <a:ext cx="81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30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airbnb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891347"/>
            <a:ext cx="5943600" cy="28975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Allows you to rent unique accommodation from local hosts.</a:t>
            </a:r>
          </a:p>
          <a:p>
            <a:r>
              <a:rPr lang="en-GB" dirty="0" smtClean="0"/>
              <a:t>Airbnb has over 800,000 rentals.</a:t>
            </a:r>
          </a:p>
          <a:p>
            <a:r>
              <a:rPr lang="en-GB" dirty="0" smtClean="0"/>
              <a:t>Airbnb has recently partnered with the Rio 2016 Olympics to offer 20,000 rentals to the cities guests.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050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no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02" y="5357826"/>
            <a:ext cx="1643074" cy="1214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starbuc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76" y="-37236"/>
            <a:ext cx="1812063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Yel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88" y="142852"/>
            <a:ext cx="1571636" cy="1177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Google Nav.png"/>
          <p:cNvPicPr>
            <a:picLocks noChangeAspect="1"/>
          </p:cNvPicPr>
          <p:nvPr/>
        </p:nvPicPr>
        <p:blipFill>
          <a:blip r:embed="rId5"/>
          <a:srcRect l="11583" r="13127"/>
          <a:stretch>
            <a:fillRect/>
          </a:stretch>
        </p:blipFill>
        <p:spPr>
          <a:xfrm>
            <a:off x="8277202" y="2714620"/>
            <a:ext cx="1285916" cy="127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ebble-poo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790" y="1357298"/>
            <a:ext cx="4929222" cy="369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imeWarne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64" y="5143512"/>
            <a:ext cx="2000264" cy="1092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eba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816" y="5286388"/>
            <a:ext cx="1994552" cy="1062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ir berli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918" y="2588687"/>
            <a:ext cx="2643206" cy="1101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139371" y="641413"/>
            <a:ext cx="3657600" cy="13716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The pebble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8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Swimio</a:t>
            </a:r>
            <a:r>
              <a:rPr lang="en-GB" dirty="0" smtClean="0"/>
              <a:t> or </a:t>
            </a:r>
            <a:r>
              <a:rPr lang="en-GB" dirty="0" err="1" smtClean="0"/>
              <a:t>kevin</a:t>
            </a:r>
            <a:r>
              <a:rPr lang="en-GB" dirty="0" smtClean="0"/>
              <a:t> pacey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Pebble app store</a:t>
            </a:r>
            <a:endParaRPr lang="en-GB" dirty="0"/>
          </a:p>
        </p:txBody>
      </p:sp>
      <p:pic>
        <p:nvPicPr>
          <p:cNvPr id="5" name="Content Placeholder 4" descr="al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665846"/>
            <a:ext cx="5943600" cy="3348507"/>
          </a:xfrm>
        </p:spPr>
      </p:pic>
    </p:spTree>
    <p:extLst>
      <p:ext uri="{BB962C8B-B14F-4D97-AF65-F5344CB8AC3E}">
        <p14:creationId xmlns:p14="http://schemas.microsoft.com/office/powerpoint/2010/main" val="3696737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11 at 15.53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1" y="667413"/>
            <a:ext cx="9405257" cy="609873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3893" y="105244"/>
            <a:ext cx="6662057" cy="6368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Internet of sport things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5185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Minton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421464"/>
          </a:xfrm>
        </p:spPr>
        <p:txBody>
          <a:bodyPr>
            <a:normAutofit fontScale="77500" lnSpcReduction="20000"/>
          </a:bodyPr>
          <a:lstStyle/>
          <a:p>
            <a:r>
              <a:rPr lang="en-GB" sz="2200" dirty="0"/>
              <a:t>The Leisure Database Company </a:t>
            </a:r>
          </a:p>
          <a:p>
            <a:endParaRPr lang="en-GB" sz="2200" dirty="0">
              <a:hlinkClick r:id="rId2"/>
            </a:endParaRPr>
          </a:p>
          <a:p>
            <a:r>
              <a:rPr lang="en-GB" sz="2200" dirty="0" smtClean="0"/>
              <a:t>david@leisuredb.com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Tel: </a:t>
            </a:r>
            <a:r>
              <a:rPr lang="en-GB" sz="2200" dirty="0" smtClean="0"/>
              <a:t>07860 237008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>
                <a:hlinkClick r:id="rId3"/>
              </a:rPr>
              <a:t>www.leisuredb.com</a:t>
            </a:r>
            <a:r>
              <a:rPr lang="en-GB" sz="2200" dirty="0"/>
              <a:t> </a:t>
            </a:r>
          </a:p>
          <a:p>
            <a:endParaRPr lang="en-GB" sz="2200" dirty="0"/>
          </a:p>
          <a:p>
            <a:r>
              <a:rPr lang="en-GB" sz="2200" dirty="0"/>
              <a:t>uk.linkedin.com/pub/</a:t>
            </a:r>
            <a:r>
              <a:rPr lang="en-GB" sz="2200" dirty="0" err="1"/>
              <a:t>david-minton</a:t>
            </a:r>
            <a:r>
              <a:rPr lang="en-GB" sz="2200" dirty="0"/>
              <a:t>/19/94a/5b0 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0" y="1097168"/>
            <a:ext cx="5362179" cy="4534095"/>
          </a:xfrm>
        </p:spPr>
      </p:pic>
    </p:spTree>
    <p:extLst>
      <p:ext uri="{BB962C8B-B14F-4D97-AF65-F5344CB8AC3E}">
        <p14:creationId xmlns:p14="http://schemas.microsoft.com/office/powerpoint/2010/main" val="2819560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Uber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16" y="1145819"/>
            <a:ext cx="4077478" cy="40774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Get a taxi, private car or ride share from your mobile phone.</a:t>
            </a:r>
          </a:p>
          <a:p>
            <a:r>
              <a:rPr lang="en-GB" dirty="0" smtClean="0"/>
              <a:t>Uber is the fastest growing company that Google Ventures has ever invested 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823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zipcar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1720850"/>
            <a:ext cx="5334000" cy="3238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An alternative to the traditional car hire services, allowing its customers to rent a car by the hour.</a:t>
            </a:r>
          </a:p>
          <a:p>
            <a:r>
              <a:rPr lang="en-GB" dirty="0" smtClean="0"/>
              <a:t>A Zipcar is reserved somewhere in the world every 6 seconds.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644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Netflix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4" y="2057400"/>
            <a:ext cx="5355988" cy="23839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Stream TV shows and films anytime, anywhere to your phone, TV, games console and PC or MAC.</a:t>
            </a:r>
          </a:p>
          <a:p>
            <a:r>
              <a:rPr lang="en-GB" dirty="0" smtClean="0"/>
              <a:t>Netflix outranks any cable TV network in the 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45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cloud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Storing and accessing data and programs over the internet instead of on your computers hard drive.</a:t>
            </a:r>
          </a:p>
          <a:p>
            <a:r>
              <a:rPr lang="en-GB" dirty="0" smtClean="0"/>
              <a:t>An estimated 41% of top executives in major companies around the world claim to use the cloud to streamline some portion of their business.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11250"/>
            <a:ext cx="5943600" cy="4457700"/>
          </a:xfrm>
        </p:spPr>
      </p:pic>
    </p:spTree>
    <p:extLst>
      <p:ext uri="{BB962C8B-B14F-4D97-AF65-F5344CB8AC3E}">
        <p14:creationId xmlns:p14="http://schemas.microsoft.com/office/powerpoint/2010/main" val="492258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Spotify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98147"/>
            <a:ext cx="5943600" cy="26839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Allows you to stream music on the go.</a:t>
            </a:r>
          </a:p>
          <a:p>
            <a:r>
              <a:rPr lang="en-GB" dirty="0" smtClean="0"/>
              <a:t>Spotify has 60 million users, of which 15 million are paid subscribers.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38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it that these platforms offer?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Payment infrastructure to make transactions smoother.</a:t>
            </a:r>
          </a:p>
          <a:p>
            <a:r>
              <a:rPr lang="en-GB" dirty="0" smtClean="0"/>
              <a:t>Identity infrastructure to screen out any unwanted passengers.</a:t>
            </a:r>
          </a:p>
          <a:p>
            <a:r>
              <a:rPr lang="en-GB" dirty="0" smtClean="0"/>
              <a:t>Sensor infrastructure, present on our smart phones, which traces the location of the car and the customer in real time.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33" y="1727499"/>
            <a:ext cx="2629348" cy="262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72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 power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60942"/>
            <a:ext cx="5943600" cy="39583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The power is in the hands of the consumer.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117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514</Words>
  <Application>Microsoft Office PowerPoint</Application>
  <PresentationFormat>Custom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Slice</vt:lpstr>
      <vt:lpstr>Set the disruptive scene</vt:lpstr>
      <vt:lpstr>airbnb</vt:lpstr>
      <vt:lpstr>Uber</vt:lpstr>
      <vt:lpstr>zipcar</vt:lpstr>
      <vt:lpstr>Netflix</vt:lpstr>
      <vt:lpstr>The cloud</vt:lpstr>
      <vt:lpstr>Spotify</vt:lpstr>
      <vt:lpstr>What is it that these platforms offer?</vt:lpstr>
      <vt:lpstr>Consumer power</vt:lpstr>
      <vt:lpstr>Examples of Aggregators</vt:lpstr>
      <vt:lpstr>How much do disruptive industries know?</vt:lpstr>
      <vt:lpstr>Disruptive Highlights from the Consumer Electronics Show</vt:lpstr>
      <vt:lpstr>PowerPoint Presentation</vt:lpstr>
      <vt:lpstr>Bring your own device</vt:lpstr>
      <vt:lpstr>Self monitoring</vt:lpstr>
      <vt:lpstr>Sports and fitness is changing</vt:lpstr>
      <vt:lpstr>PowerPoint Presentation</vt:lpstr>
      <vt:lpstr>Strava Heat maps</vt:lpstr>
      <vt:lpstr>Map my ride maps</vt:lpstr>
      <vt:lpstr>PowerPoint Presentation</vt:lpstr>
      <vt:lpstr>Swimio or kevin pacey</vt:lpstr>
      <vt:lpstr>PowerPoint Presentation</vt:lpstr>
      <vt:lpstr>David Minton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the disruptive scene</dc:title>
  <dc:creator>Jennifer Schooling</dc:creator>
  <cp:lastModifiedBy>Culture First</cp:lastModifiedBy>
  <cp:revision>20</cp:revision>
  <dcterms:created xsi:type="dcterms:W3CDTF">2015-02-03T10:39:30Z</dcterms:created>
  <dcterms:modified xsi:type="dcterms:W3CDTF">2015-06-17T12:28:25Z</dcterms:modified>
</cp:coreProperties>
</file>