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 id="2147483711" r:id="rId3"/>
    <p:sldMasterId id="2147483723" r:id="rId4"/>
    <p:sldMasterId id="2147483735" r:id="rId5"/>
    <p:sldMasterId id="2147483747" r:id="rId6"/>
    <p:sldMasterId id="2147483759" r:id="rId7"/>
  </p:sldMasterIdLst>
  <p:notesMasterIdLst>
    <p:notesMasterId r:id="rId20"/>
  </p:notesMasterIdLst>
  <p:handoutMasterIdLst>
    <p:handoutMasterId r:id="rId21"/>
  </p:handoutMasterIdLst>
  <p:sldIdLst>
    <p:sldId id="262" r:id="rId8"/>
    <p:sldId id="263" r:id="rId9"/>
    <p:sldId id="282" r:id="rId10"/>
    <p:sldId id="258" r:id="rId11"/>
    <p:sldId id="340" r:id="rId12"/>
    <p:sldId id="264" r:id="rId13"/>
    <p:sldId id="354" r:id="rId14"/>
    <p:sldId id="351" r:id="rId15"/>
    <p:sldId id="353" r:id="rId16"/>
    <p:sldId id="320" r:id="rId17"/>
    <p:sldId id="352" r:id="rId18"/>
    <p:sldId id="349" r:id="rId19"/>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userDrawn="1">
          <p15:clr>
            <a:srgbClr val="A4A3A4"/>
          </p15:clr>
        </p15:guide>
        <p15:guide id="2" pos="210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4147" autoAdjust="0"/>
  </p:normalViewPr>
  <p:slideViewPr>
    <p:cSldViewPr snapToGrid="0">
      <p:cViewPr>
        <p:scale>
          <a:sx n="95" d="100"/>
          <a:sy n="95" d="100"/>
        </p:scale>
        <p:origin x="-2076" y="10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2" d="100"/>
          <a:sy n="82" d="100"/>
        </p:scale>
        <p:origin x="4002" y="84"/>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665" cy="49800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6866" y="0"/>
            <a:ext cx="2890665" cy="498008"/>
          </a:xfrm>
          <a:prstGeom prst="rect">
            <a:avLst/>
          </a:prstGeom>
        </p:spPr>
        <p:txBody>
          <a:bodyPr vert="horz" lIns="91440" tIns="45720" rIns="91440" bIns="45720" rtlCol="0"/>
          <a:lstStyle>
            <a:lvl1pPr algn="r">
              <a:defRPr sz="1200"/>
            </a:lvl1pPr>
          </a:lstStyle>
          <a:p>
            <a:fld id="{35366DE3-486E-4D8D-AFCC-938EBD167E86}" type="datetimeFigureOut">
              <a:rPr lang="en-GB" smtClean="0"/>
              <a:t>23/06/2015</a:t>
            </a:fld>
            <a:endParaRPr lang="en-GB"/>
          </a:p>
        </p:txBody>
      </p:sp>
      <p:sp>
        <p:nvSpPr>
          <p:cNvPr id="4" name="Footer Placeholder 3"/>
          <p:cNvSpPr>
            <a:spLocks noGrp="1"/>
          </p:cNvSpPr>
          <p:nvPr>
            <p:ph type="ftr" sz="quarter" idx="2"/>
          </p:nvPr>
        </p:nvSpPr>
        <p:spPr>
          <a:xfrm>
            <a:off x="0" y="9428630"/>
            <a:ext cx="2890665" cy="49800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6866" y="9428630"/>
            <a:ext cx="2890665" cy="498008"/>
          </a:xfrm>
          <a:prstGeom prst="rect">
            <a:avLst/>
          </a:prstGeom>
        </p:spPr>
        <p:txBody>
          <a:bodyPr vert="horz" lIns="91440" tIns="45720" rIns="91440" bIns="45720" rtlCol="0" anchor="b"/>
          <a:lstStyle>
            <a:lvl1pPr algn="r">
              <a:defRPr sz="1200"/>
            </a:lvl1pPr>
          </a:lstStyle>
          <a:p>
            <a:fld id="{87914D42-14D0-4080-B154-CCCC1BA76A1E}" type="slidenum">
              <a:rPr lang="en-GB" smtClean="0"/>
              <a:t>‹#›</a:t>
            </a:fld>
            <a:endParaRPr lang="en-GB"/>
          </a:p>
        </p:txBody>
      </p:sp>
    </p:spTree>
    <p:extLst>
      <p:ext uri="{BB962C8B-B14F-4D97-AF65-F5344CB8AC3E}">
        <p14:creationId xmlns:p14="http://schemas.microsoft.com/office/powerpoint/2010/main" val="35337988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A13B4907-2A36-45E4-A687-699216BDC2D8}" type="datetimeFigureOut">
              <a:rPr lang="en-GB" smtClean="0"/>
              <a:t>23/06/2015</a:t>
            </a:fld>
            <a:endParaRPr lang="en-GB"/>
          </a:p>
        </p:txBody>
      </p:sp>
      <p:sp>
        <p:nvSpPr>
          <p:cNvPr id="4" name="Slide Image Placeholder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195"/>
            <a:ext cx="533527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5"/>
            <a:ext cx="2889938"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5"/>
            <a:ext cx="2889938" cy="498055"/>
          </a:xfrm>
          <a:prstGeom prst="rect">
            <a:avLst/>
          </a:prstGeom>
        </p:spPr>
        <p:txBody>
          <a:bodyPr vert="horz" lIns="91440" tIns="45720" rIns="91440" bIns="45720" rtlCol="0" anchor="b"/>
          <a:lstStyle>
            <a:lvl1pPr algn="r">
              <a:defRPr sz="1200"/>
            </a:lvl1pPr>
          </a:lstStyle>
          <a:p>
            <a:fld id="{3B48C55A-C920-48B4-B9D0-15B1F63A3B84}" type="slidenum">
              <a:rPr lang="en-GB" smtClean="0"/>
              <a:t>‹#›</a:t>
            </a:fld>
            <a:endParaRPr lang="en-GB"/>
          </a:p>
        </p:txBody>
      </p:sp>
    </p:spTree>
    <p:extLst>
      <p:ext uri="{BB962C8B-B14F-4D97-AF65-F5344CB8AC3E}">
        <p14:creationId xmlns:p14="http://schemas.microsoft.com/office/powerpoint/2010/main" val="2332948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1252538"/>
            <a:ext cx="4465638" cy="3351212"/>
          </a:xfrm>
        </p:spPr>
      </p:sp>
      <p:sp>
        <p:nvSpPr>
          <p:cNvPr id="3" name="Notes Placeholder 2"/>
          <p:cNvSpPr>
            <a:spLocks noGrp="1"/>
          </p:cNvSpPr>
          <p:nvPr>
            <p:ph type="body" idx="1"/>
          </p:nvPr>
        </p:nvSpPr>
        <p:spPr/>
        <p:txBody>
          <a:bodyPr/>
          <a:lstStyle/>
          <a:p>
            <a:endParaRPr lang="en-GB" sz="1800" dirty="0"/>
          </a:p>
        </p:txBody>
      </p:sp>
      <p:sp>
        <p:nvSpPr>
          <p:cNvPr id="4" name="Slide Number Placeholder 3"/>
          <p:cNvSpPr>
            <a:spLocks noGrp="1"/>
          </p:cNvSpPr>
          <p:nvPr>
            <p:ph type="sldNum" sz="quarter" idx="10"/>
          </p:nvPr>
        </p:nvSpPr>
        <p:spPr/>
        <p:txBody>
          <a:bodyPr/>
          <a:lstStyle/>
          <a:p>
            <a:fld id="{3B48C55A-C920-48B4-B9D0-15B1F63A3B84}" type="slidenum">
              <a:rPr lang="en-GB" smtClean="0"/>
              <a:t>1</a:t>
            </a:fld>
            <a:endParaRPr lang="en-GB"/>
          </a:p>
        </p:txBody>
      </p:sp>
    </p:spTree>
    <p:extLst>
      <p:ext uri="{BB962C8B-B14F-4D97-AF65-F5344CB8AC3E}">
        <p14:creationId xmlns:p14="http://schemas.microsoft.com/office/powerpoint/2010/main" val="13034929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B48C55A-C920-48B4-B9D0-15B1F63A3B84}" type="slidenum">
              <a:rPr lang="en-GB" smtClean="0">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201780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B48C55A-C920-48B4-B9D0-15B1F63A3B84}" type="slidenum">
              <a:rPr lang="en-GB" smtClean="0"/>
              <a:t>11</a:t>
            </a:fld>
            <a:endParaRPr lang="en-GB"/>
          </a:p>
        </p:txBody>
      </p:sp>
    </p:spTree>
    <p:extLst>
      <p:ext uri="{BB962C8B-B14F-4D97-AF65-F5344CB8AC3E}">
        <p14:creationId xmlns:p14="http://schemas.microsoft.com/office/powerpoint/2010/main" val="3922709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B48C55A-C920-48B4-B9D0-15B1F63A3B84}" type="slidenum">
              <a:rPr lang="en-GB" smtClean="0"/>
              <a:t>12</a:t>
            </a:fld>
            <a:endParaRPr lang="en-GB"/>
          </a:p>
        </p:txBody>
      </p:sp>
    </p:spTree>
    <p:extLst>
      <p:ext uri="{BB962C8B-B14F-4D97-AF65-F5344CB8AC3E}">
        <p14:creationId xmlns:p14="http://schemas.microsoft.com/office/powerpoint/2010/main" val="233306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1241425"/>
            <a:ext cx="4465638" cy="3349625"/>
          </a:xfrm>
        </p:spPr>
      </p:sp>
      <p:sp>
        <p:nvSpPr>
          <p:cNvPr id="3" name="Notes Placeholder 2"/>
          <p:cNvSpPr>
            <a:spLocks noGrp="1"/>
          </p:cNvSpPr>
          <p:nvPr>
            <p:ph type="body" idx="1"/>
          </p:nvPr>
        </p:nvSpPr>
        <p:spPr/>
        <p:txBody>
          <a:bodyPr/>
          <a:lstStyle/>
          <a:p>
            <a:endParaRPr lang="en-GB" kern="1200" dirty="0" smtClean="0">
              <a:solidFill>
                <a:schemeClr val="tx1"/>
              </a:solidFill>
              <a:effectLst/>
            </a:endParaRPr>
          </a:p>
        </p:txBody>
      </p:sp>
      <p:sp>
        <p:nvSpPr>
          <p:cNvPr id="4" name="Slide Number Placeholder 3"/>
          <p:cNvSpPr>
            <a:spLocks noGrp="1"/>
          </p:cNvSpPr>
          <p:nvPr>
            <p:ph type="sldNum" sz="quarter" idx="10"/>
          </p:nvPr>
        </p:nvSpPr>
        <p:spPr/>
        <p:txBody>
          <a:bodyPr/>
          <a:lstStyle/>
          <a:p>
            <a:fld id="{3B48C55A-C920-48B4-B9D0-15B1F63A3B84}" type="slidenum">
              <a:rPr lang="en-GB" smtClean="0"/>
              <a:t>2</a:t>
            </a:fld>
            <a:endParaRPr lang="en-GB"/>
          </a:p>
        </p:txBody>
      </p:sp>
    </p:spTree>
    <p:extLst>
      <p:ext uri="{BB962C8B-B14F-4D97-AF65-F5344CB8AC3E}">
        <p14:creationId xmlns:p14="http://schemas.microsoft.com/office/powerpoint/2010/main" val="3247451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1241425"/>
            <a:ext cx="4465638" cy="33496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B48C55A-C920-48B4-B9D0-15B1F63A3B84}"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2119321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1101725" y="1241425"/>
            <a:ext cx="4465638" cy="3349625"/>
          </a:xfrm>
          <a:ln/>
        </p:spPr>
      </p:sp>
      <p:sp>
        <p:nvSpPr>
          <p:cNvPr id="3" name="Notes Placeholder 2"/>
          <p:cNvSpPr>
            <a:spLocks noGrp="1"/>
          </p:cNvSpPr>
          <p:nvPr>
            <p:ph type="body" idx="1"/>
          </p:nvPr>
        </p:nvSpPr>
        <p:spPr>
          <a:xfrm>
            <a:off x="666909" y="4777194"/>
            <a:ext cx="5335270" cy="4818556"/>
          </a:xfrm>
        </p:spPr>
        <p:txBody>
          <a:bodyPr/>
          <a:lstStyle/>
          <a:p>
            <a:pPr>
              <a:lnSpc>
                <a:spcPct val="115000"/>
              </a:lnSpc>
              <a:spcAft>
                <a:spcPts val="0"/>
              </a:spcAft>
              <a:defRPr/>
            </a:pPr>
            <a:endParaRPr lang="en-GB" dirty="0" smtClean="0"/>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D284F336-D21F-409B-9332-535323E8ABF7}" type="slidenum">
              <a:rPr lang="en-US" altLang="en-US" sz="1200">
                <a:solidFill>
                  <a:srgbClr val="000000"/>
                </a:solidFill>
              </a:rPr>
              <a:pPr/>
              <a:t>4</a:t>
            </a:fld>
            <a:endParaRPr lang="en-US" altLang="en-US" sz="1200">
              <a:solidFill>
                <a:srgbClr val="000000"/>
              </a:solidFill>
            </a:endParaRPr>
          </a:p>
        </p:txBody>
      </p:sp>
    </p:spTree>
    <p:extLst>
      <p:ext uri="{BB962C8B-B14F-4D97-AF65-F5344CB8AC3E}">
        <p14:creationId xmlns:p14="http://schemas.microsoft.com/office/powerpoint/2010/main" val="3025544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1241425"/>
            <a:ext cx="4465638" cy="3349625"/>
          </a:xfrm>
        </p:spPr>
      </p:sp>
      <p:sp>
        <p:nvSpPr>
          <p:cNvPr id="3" name="Notes Placeholder 2"/>
          <p:cNvSpPr>
            <a:spLocks noGrp="1"/>
          </p:cNvSpPr>
          <p:nvPr>
            <p:ph type="body" idx="1"/>
          </p:nvPr>
        </p:nvSpPr>
        <p:spPr/>
        <p:txBody>
          <a:bodyPr/>
          <a:lstStyle/>
          <a:p>
            <a:endParaRPr lang="en-GB" sz="1800" dirty="0"/>
          </a:p>
        </p:txBody>
      </p:sp>
      <p:sp>
        <p:nvSpPr>
          <p:cNvPr id="4" name="Slide Number Placeholder 3"/>
          <p:cNvSpPr>
            <a:spLocks noGrp="1"/>
          </p:cNvSpPr>
          <p:nvPr>
            <p:ph type="sldNum" sz="quarter" idx="10"/>
          </p:nvPr>
        </p:nvSpPr>
        <p:spPr/>
        <p:txBody>
          <a:bodyPr/>
          <a:lstStyle/>
          <a:p>
            <a:fld id="{3B48C55A-C920-48B4-B9D0-15B1F63A3B84}"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3832240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1241425"/>
            <a:ext cx="4465638" cy="3349625"/>
          </a:xfrm>
        </p:spPr>
      </p:sp>
      <p:sp>
        <p:nvSpPr>
          <p:cNvPr id="3" name="Notes Placeholder 2"/>
          <p:cNvSpPr>
            <a:spLocks noGrp="1"/>
          </p:cNvSpPr>
          <p:nvPr>
            <p:ph type="body" idx="1"/>
          </p:nvPr>
        </p:nvSpPr>
        <p:spPr>
          <a:xfrm>
            <a:off x="349916" y="4706432"/>
            <a:ext cx="5685123" cy="4971180"/>
          </a:xfrm>
        </p:spPr>
        <p:txBody>
          <a:bodyPr/>
          <a:lstStyle/>
          <a:p>
            <a:endParaRPr lang="en-GB"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0" dirty="0" smtClean="0">
              <a:solidFill>
                <a:srgbClr val="FFFFFF"/>
              </a:solidFill>
              <a:latin typeface="Arial" pitchFamily="30" charset="0"/>
              <a:ea typeface="MS PGothic" pitchFamily="34" charset="-128"/>
              <a:cs typeface="MS PGothic" pitchFamily="34" charset="-128"/>
            </a:endParaRPr>
          </a:p>
          <a:p>
            <a:endParaRPr lang="en-GB" dirty="0" smtClean="0"/>
          </a:p>
          <a:p>
            <a:endParaRPr lang="en-GB" dirty="0"/>
          </a:p>
        </p:txBody>
      </p:sp>
      <p:sp>
        <p:nvSpPr>
          <p:cNvPr id="4" name="Slide Number Placeholder 3"/>
          <p:cNvSpPr>
            <a:spLocks noGrp="1"/>
          </p:cNvSpPr>
          <p:nvPr>
            <p:ph type="sldNum" sz="quarter" idx="10"/>
          </p:nvPr>
        </p:nvSpPr>
        <p:spPr/>
        <p:txBody>
          <a:bodyPr/>
          <a:lstStyle/>
          <a:p>
            <a:fld id="{3B48C55A-C920-48B4-B9D0-15B1F63A3B84}" type="slidenum">
              <a:rPr lang="en-GB" smtClean="0"/>
              <a:t>6</a:t>
            </a:fld>
            <a:endParaRPr lang="en-GB" dirty="0"/>
          </a:p>
        </p:txBody>
      </p:sp>
    </p:spTree>
    <p:extLst>
      <p:ext uri="{BB962C8B-B14F-4D97-AF65-F5344CB8AC3E}">
        <p14:creationId xmlns:p14="http://schemas.microsoft.com/office/powerpoint/2010/main" val="2787282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1241425"/>
            <a:ext cx="4465638" cy="3349625"/>
          </a:xfrm>
        </p:spPr>
      </p:sp>
      <p:sp>
        <p:nvSpPr>
          <p:cNvPr id="3" name="Notes Placeholder 2"/>
          <p:cNvSpPr>
            <a:spLocks noGrp="1"/>
          </p:cNvSpPr>
          <p:nvPr>
            <p:ph type="body" idx="1"/>
          </p:nvPr>
        </p:nvSpPr>
        <p:spPr/>
        <p:txBody>
          <a:bodyPr/>
          <a:lstStyle/>
          <a:p>
            <a:endParaRPr lang="en-GB" sz="1800" i="0" dirty="0"/>
          </a:p>
        </p:txBody>
      </p:sp>
      <p:sp>
        <p:nvSpPr>
          <p:cNvPr id="4" name="Slide Number Placeholder 3"/>
          <p:cNvSpPr>
            <a:spLocks noGrp="1"/>
          </p:cNvSpPr>
          <p:nvPr>
            <p:ph type="sldNum" sz="quarter" idx="10"/>
          </p:nvPr>
        </p:nvSpPr>
        <p:spPr/>
        <p:txBody>
          <a:bodyPr/>
          <a:lstStyle/>
          <a:p>
            <a:fld id="{3B48C55A-C920-48B4-B9D0-15B1F63A3B84}"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736709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3763" y="1339850"/>
            <a:ext cx="4822825" cy="3617913"/>
          </a:xfrm>
        </p:spPr>
      </p:sp>
      <p:sp>
        <p:nvSpPr>
          <p:cNvPr id="3" name="Notes Placeholder 2"/>
          <p:cNvSpPr>
            <a:spLocks noGrp="1"/>
          </p:cNvSpPr>
          <p:nvPr>
            <p:ph type="body" idx="1"/>
          </p:nvPr>
        </p:nvSpPr>
        <p:spPr/>
        <p:txBody>
          <a:bodyPr/>
          <a:lstStyle/>
          <a:p>
            <a:endParaRPr lang="en-GB" sz="1800" baseline="0" dirty="0" smtClean="0"/>
          </a:p>
          <a:p>
            <a:endParaRPr lang="en-GB" sz="1800" i="0" dirty="0"/>
          </a:p>
        </p:txBody>
      </p:sp>
      <p:sp>
        <p:nvSpPr>
          <p:cNvPr id="4" name="Slide Number Placeholder 3"/>
          <p:cNvSpPr>
            <a:spLocks noGrp="1"/>
          </p:cNvSpPr>
          <p:nvPr>
            <p:ph type="sldNum" sz="quarter" idx="10"/>
          </p:nvPr>
        </p:nvSpPr>
        <p:spPr/>
        <p:txBody>
          <a:bodyPr/>
          <a:lstStyle/>
          <a:p>
            <a:fld id="{3B48C55A-C920-48B4-B9D0-15B1F63A3B84}"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418654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B48C55A-C920-48B4-B9D0-15B1F63A3B84}" type="slidenum">
              <a:rPr lang="en-GB" smtClean="0"/>
              <a:t>9</a:t>
            </a:fld>
            <a:endParaRPr lang="en-GB"/>
          </a:p>
        </p:txBody>
      </p:sp>
    </p:spTree>
    <p:extLst>
      <p:ext uri="{BB962C8B-B14F-4D97-AF65-F5344CB8AC3E}">
        <p14:creationId xmlns:p14="http://schemas.microsoft.com/office/powerpoint/2010/main" val="41133914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emf"/><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 name="Picture 43" descr="The Play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7601" y="3662365"/>
            <a:ext cx="2946400" cy="319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37"/>
          <p:cNvSpPr txBox="1">
            <a:spLocks noChangeArrowheads="1"/>
          </p:cNvSpPr>
          <p:nvPr/>
        </p:nvSpPr>
        <p:spPr bwMode="auto">
          <a:xfrm>
            <a:off x="4814889" y="531815"/>
            <a:ext cx="4254500" cy="274637"/>
          </a:xfrm>
          <a:prstGeom prst="rect">
            <a:avLst/>
          </a:prstGeom>
          <a:noFill/>
          <a:ln w="9525">
            <a:noFill/>
            <a:miter lim="800000"/>
            <a:headEnd/>
            <a:tailEnd/>
          </a:ln>
          <a:effectLst/>
        </p:spPr>
        <p:txBody>
          <a:bodyPr>
            <a:spAutoFit/>
          </a:bodyPr>
          <a:lstStyle>
            <a:lvl1pPr>
              <a:defRPr sz="2200">
                <a:solidFill>
                  <a:schemeClr val="tx1"/>
                </a:solidFill>
                <a:latin typeface="Arial" charset="0"/>
                <a:ea typeface="ＭＳ Ｐゴシック" pitchFamily="34" charset="-128"/>
              </a:defRPr>
            </a:lvl1pPr>
            <a:lvl2pPr marL="37931725" indent="-37474525">
              <a:defRPr sz="2200">
                <a:solidFill>
                  <a:schemeClr val="tx1"/>
                </a:solidFill>
                <a:latin typeface="Arial" charset="0"/>
                <a:ea typeface="ＭＳ Ｐゴシック" pitchFamily="34" charset="-128"/>
              </a:defRPr>
            </a:lvl2pPr>
            <a:lvl3pPr>
              <a:defRPr sz="2200">
                <a:solidFill>
                  <a:schemeClr val="tx1"/>
                </a:solidFill>
                <a:latin typeface="Arial" charset="0"/>
                <a:ea typeface="ＭＳ Ｐゴシック" pitchFamily="34" charset="-128"/>
              </a:defRPr>
            </a:lvl3pPr>
            <a:lvl4pPr>
              <a:defRPr sz="2200">
                <a:solidFill>
                  <a:schemeClr val="tx1"/>
                </a:solidFill>
                <a:latin typeface="Arial" charset="0"/>
                <a:ea typeface="ＭＳ Ｐゴシック" pitchFamily="34" charset="-128"/>
              </a:defRPr>
            </a:lvl4pPr>
            <a:lvl5pPr>
              <a:defRPr sz="2200">
                <a:solidFill>
                  <a:schemeClr val="tx1"/>
                </a:solidFill>
                <a:latin typeface="Arial" charset="0"/>
                <a:ea typeface="ＭＳ Ｐゴシック" pitchFamily="34" charset="-128"/>
              </a:defRPr>
            </a:lvl5pPr>
            <a:lvl6pPr marL="457200" eaLnBrk="0" fontAlgn="base" hangingPunct="0">
              <a:spcBef>
                <a:spcPct val="0"/>
              </a:spcBef>
              <a:spcAft>
                <a:spcPct val="0"/>
              </a:spcAft>
              <a:defRPr sz="2200">
                <a:solidFill>
                  <a:schemeClr val="tx1"/>
                </a:solidFill>
                <a:latin typeface="Arial" charset="0"/>
                <a:ea typeface="ＭＳ Ｐゴシック" pitchFamily="34" charset="-128"/>
              </a:defRPr>
            </a:lvl6pPr>
            <a:lvl7pPr marL="914400" eaLnBrk="0" fontAlgn="base" hangingPunct="0">
              <a:spcBef>
                <a:spcPct val="0"/>
              </a:spcBef>
              <a:spcAft>
                <a:spcPct val="0"/>
              </a:spcAft>
              <a:defRPr sz="2200">
                <a:solidFill>
                  <a:schemeClr val="tx1"/>
                </a:solidFill>
                <a:latin typeface="Arial" charset="0"/>
                <a:ea typeface="ＭＳ Ｐゴシック" pitchFamily="34" charset="-128"/>
              </a:defRPr>
            </a:lvl7pPr>
            <a:lvl8pPr marL="1371600" eaLnBrk="0" fontAlgn="base" hangingPunct="0">
              <a:spcBef>
                <a:spcPct val="0"/>
              </a:spcBef>
              <a:spcAft>
                <a:spcPct val="0"/>
              </a:spcAft>
              <a:defRPr sz="2200">
                <a:solidFill>
                  <a:schemeClr val="tx1"/>
                </a:solidFill>
                <a:latin typeface="Arial" charset="0"/>
                <a:ea typeface="ＭＳ Ｐゴシック" pitchFamily="34" charset="-128"/>
              </a:defRPr>
            </a:lvl8pPr>
            <a:lvl9pPr marL="1828800" eaLnBrk="0" fontAlgn="base" hangingPunct="0">
              <a:spcBef>
                <a:spcPct val="0"/>
              </a:spcBef>
              <a:spcAft>
                <a:spcPct val="0"/>
              </a:spcAft>
              <a:defRPr sz="2200">
                <a:solidFill>
                  <a:schemeClr val="tx1"/>
                </a:solidFill>
                <a:latin typeface="Arial" charset="0"/>
                <a:ea typeface="ＭＳ Ｐゴシック" pitchFamily="34" charset="-128"/>
              </a:defRPr>
            </a:lvl9pPr>
          </a:lstStyle>
          <a:p>
            <a:pPr algn="r" eaLnBrk="0" fontAlgn="base" hangingPunct="0">
              <a:spcBef>
                <a:spcPct val="50000"/>
              </a:spcBef>
              <a:spcAft>
                <a:spcPct val="0"/>
              </a:spcAft>
              <a:defRPr/>
            </a:pPr>
            <a:r>
              <a:rPr lang="en-US" sz="1200" b="1" smtClean="0">
                <a:solidFill>
                  <a:srgbClr val="003F69"/>
                </a:solidFill>
              </a:rPr>
              <a:t>Creating sporting opportunities in every community </a:t>
            </a:r>
          </a:p>
        </p:txBody>
      </p:sp>
      <p:pic>
        <p:nvPicPr>
          <p:cNvPr id="6" name="Picture 42" descr="Sport Engla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6" y="152400"/>
            <a:ext cx="2143125"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532" name="Rectangle 44"/>
          <p:cNvSpPr>
            <a:spLocks noGrp="1" noChangeArrowheads="1"/>
          </p:cNvSpPr>
          <p:nvPr>
            <p:ph type="ctrTitle" sz="quarter"/>
          </p:nvPr>
        </p:nvSpPr>
        <p:spPr>
          <a:xfrm>
            <a:off x="685800" y="2130427"/>
            <a:ext cx="7772400" cy="1470025"/>
          </a:xfrm>
        </p:spPr>
        <p:txBody>
          <a:bodyPr anchor="b"/>
          <a:lstStyle>
            <a:lvl1pPr>
              <a:defRPr/>
            </a:lvl1pPr>
          </a:lstStyle>
          <a:p>
            <a:r>
              <a:rPr lang="en-US"/>
              <a:t>Click to edit Master title style</a:t>
            </a:r>
          </a:p>
        </p:txBody>
      </p:sp>
      <p:sp>
        <p:nvSpPr>
          <p:cNvPr id="63533" name="Rectangle 45"/>
          <p:cNvSpPr>
            <a:spLocks noGrp="1" noChangeArrowheads="1"/>
          </p:cNvSpPr>
          <p:nvPr>
            <p:ph type="subTitle" sz="quarter" idx="1"/>
          </p:nvPr>
        </p:nvSpPr>
        <p:spPr>
          <a:xfrm>
            <a:off x="990600" y="3595688"/>
            <a:ext cx="6400800" cy="1752600"/>
          </a:xfrm>
        </p:spPr>
        <p:txBody>
          <a:bodyPr/>
          <a:lstStyle>
            <a:lvl1pPr marL="0" indent="0">
              <a:defRPr sz="2000"/>
            </a:lvl1pPr>
          </a:lstStyle>
          <a:p>
            <a:r>
              <a:rPr lang="en-US"/>
              <a:t>Click to edit Master subtitle style</a:t>
            </a:r>
          </a:p>
        </p:txBody>
      </p:sp>
    </p:spTree>
    <p:extLst>
      <p:ext uri="{BB962C8B-B14F-4D97-AF65-F5344CB8AC3E}">
        <p14:creationId xmlns:p14="http://schemas.microsoft.com/office/powerpoint/2010/main" val="3923405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18"/>
          <p:cNvSpPr>
            <a:spLocks noGrp="1" noChangeArrowheads="1"/>
          </p:cNvSpPr>
          <p:nvPr>
            <p:ph type="sldNum" sz="quarter" idx="10"/>
          </p:nvPr>
        </p:nvSpPr>
        <p:spPr/>
        <p:txBody>
          <a:bodyPr/>
          <a:lstStyle>
            <a:lvl1pPr eaLnBrk="1" hangingPunct="1">
              <a:defRPr/>
            </a:lvl1pPr>
          </a:lstStyle>
          <a:p>
            <a:pPr>
              <a:defRPr/>
            </a:pPr>
            <a:fld id="{81EB2456-5574-42D9-B828-DDCE63B78E2E}" type="slidenum">
              <a:rPr lang="en-US"/>
              <a:pPr>
                <a:defRPr/>
              </a:pPr>
              <a:t>‹#›</a:t>
            </a:fld>
            <a:endParaRPr lang="en-US"/>
          </a:p>
        </p:txBody>
      </p:sp>
      <p:sp>
        <p:nvSpPr>
          <p:cNvPr id="5" name="Rectangle 49"/>
          <p:cNvSpPr>
            <a:spLocks noGrp="1" noChangeArrowheads="1"/>
          </p:cNvSpPr>
          <p:nvPr>
            <p:ph type="ftr" sz="quarter" idx="11"/>
          </p:nvPr>
        </p:nvSpPr>
        <p:spPr/>
        <p:txBody>
          <a:bodyPr/>
          <a:lstStyle>
            <a:lvl1pPr eaLnBrk="1" hangingPunct="1">
              <a:defRPr/>
            </a:lvl1pPr>
          </a:lstStyle>
          <a:p>
            <a:pPr>
              <a:defRPr/>
            </a:pPr>
            <a:r>
              <a:rPr lang="en-US"/>
              <a:t>Creating sporting opportunities in every community</a:t>
            </a:r>
          </a:p>
        </p:txBody>
      </p:sp>
    </p:spTree>
    <p:extLst>
      <p:ext uri="{BB962C8B-B14F-4D97-AF65-F5344CB8AC3E}">
        <p14:creationId xmlns:p14="http://schemas.microsoft.com/office/powerpoint/2010/main" val="1762755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1950" y="254000"/>
            <a:ext cx="2152650" cy="5710238"/>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254000" y="254000"/>
            <a:ext cx="6305550" cy="5710238"/>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18"/>
          <p:cNvSpPr>
            <a:spLocks noGrp="1" noChangeArrowheads="1"/>
          </p:cNvSpPr>
          <p:nvPr>
            <p:ph type="sldNum" sz="quarter" idx="10"/>
          </p:nvPr>
        </p:nvSpPr>
        <p:spPr/>
        <p:txBody>
          <a:bodyPr/>
          <a:lstStyle>
            <a:lvl1pPr eaLnBrk="1" hangingPunct="1">
              <a:defRPr/>
            </a:lvl1pPr>
          </a:lstStyle>
          <a:p>
            <a:pPr>
              <a:defRPr/>
            </a:pPr>
            <a:fld id="{B9C706F8-238C-4EAA-AB0F-022F0EFD939D}" type="slidenum">
              <a:rPr lang="en-US"/>
              <a:pPr>
                <a:defRPr/>
              </a:pPr>
              <a:t>‹#›</a:t>
            </a:fld>
            <a:endParaRPr lang="en-US"/>
          </a:p>
        </p:txBody>
      </p:sp>
      <p:sp>
        <p:nvSpPr>
          <p:cNvPr id="5" name="Rectangle 49"/>
          <p:cNvSpPr>
            <a:spLocks noGrp="1" noChangeArrowheads="1"/>
          </p:cNvSpPr>
          <p:nvPr>
            <p:ph type="ftr" sz="quarter" idx="11"/>
          </p:nvPr>
        </p:nvSpPr>
        <p:spPr/>
        <p:txBody>
          <a:bodyPr/>
          <a:lstStyle>
            <a:lvl1pPr eaLnBrk="1" hangingPunct="1">
              <a:defRPr/>
            </a:lvl1pPr>
          </a:lstStyle>
          <a:p>
            <a:pPr>
              <a:defRPr/>
            </a:pPr>
            <a:r>
              <a:rPr lang="en-US"/>
              <a:t>Creating sporting opportunities in every community</a:t>
            </a:r>
          </a:p>
        </p:txBody>
      </p:sp>
    </p:spTree>
    <p:extLst>
      <p:ext uri="{BB962C8B-B14F-4D97-AF65-F5344CB8AC3E}">
        <p14:creationId xmlns:p14="http://schemas.microsoft.com/office/powerpoint/2010/main" val="4214308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54000" y="254002"/>
            <a:ext cx="8610600" cy="714375"/>
          </a:xfrm>
        </p:spPr>
        <p:txBody>
          <a:bodyPr/>
          <a:lstStyle/>
          <a:p>
            <a:r>
              <a:rPr lang="en-GB" smtClean="0"/>
              <a:t>Click to edit Master title style</a:t>
            </a:r>
            <a:endParaRPr lang="en-US"/>
          </a:p>
        </p:txBody>
      </p:sp>
      <p:sp>
        <p:nvSpPr>
          <p:cNvPr id="3" name="Chart Placeholder 2"/>
          <p:cNvSpPr>
            <a:spLocks noGrp="1"/>
          </p:cNvSpPr>
          <p:nvPr>
            <p:ph type="chart" idx="1"/>
          </p:nvPr>
        </p:nvSpPr>
        <p:spPr>
          <a:xfrm>
            <a:off x="266701" y="1103315"/>
            <a:ext cx="8583613" cy="4860925"/>
          </a:xfrm>
        </p:spPr>
        <p:txBody>
          <a:bodyPr/>
          <a:lstStyle/>
          <a:p>
            <a:pPr lvl="0"/>
            <a:endParaRPr lang="en-US" noProof="0" smtClean="0"/>
          </a:p>
        </p:txBody>
      </p:sp>
      <p:sp>
        <p:nvSpPr>
          <p:cNvPr id="4" name="Rectangle 18"/>
          <p:cNvSpPr>
            <a:spLocks noGrp="1" noChangeArrowheads="1"/>
          </p:cNvSpPr>
          <p:nvPr>
            <p:ph type="sldNum" sz="quarter" idx="10"/>
          </p:nvPr>
        </p:nvSpPr>
        <p:spPr/>
        <p:txBody>
          <a:bodyPr/>
          <a:lstStyle>
            <a:lvl1pPr eaLnBrk="1" hangingPunct="1">
              <a:defRPr/>
            </a:lvl1pPr>
          </a:lstStyle>
          <a:p>
            <a:pPr>
              <a:defRPr/>
            </a:pPr>
            <a:fld id="{0773B200-AC73-4F24-AB34-E948D6E5C847}" type="slidenum">
              <a:rPr lang="en-US"/>
              <a:pPr>
                <a:defRPr/>
              </a:pPr>
              <a:t>‹#›</a:t>
            </a:fld>
            <a:endParaRPr lang="en-US"/>
          </a:p>
        </p:txBody>
      </p:sp>
      <p:sp>
        <p:nvSpPr>
          <p:cNvPr id="5" name="Rectangle 49"/>
          <p:cNvSpPr>
            <a:spLocks noGrp="1" noChangeArrowheads="1"/>
          </p:cNvSpPr>
          <p:nvPr>
            <p:ph type="ftr" sz="quarter" idx="11"/>
          </p:nvPr>
        </p:nvSpPr>
        <p:spPr/>
        <p:txBody>
          <a:bodyPr/>
          <a:lstStyle>
            <a:lvl1pPr eaLnBrk="1" hangingPunct="1">
              <a:defRPr/>
            </a:lvl1pPr>
          </a:lstStyle>
          <a:p>
            <a:pPr>
              <a:defRPr/>
            </a:pPr>
            <a:r>
              <a:rPr lang="en-US"/>
              <a:t>Creating sporting opportunities in every community</a:t>
            </a:r>
          </a:p>
        </p:txBody>
      </p:sp>
    </p:spTree>
    <p:extLst>
      <p:ext uri="{BB962C8B-B14F-4D97-AF65-F5344CB8AC3E}">
        <p14:creationId xmlns:p14="http://schemas.microsoft.com/office/powerpoint/2010/main" val="1386653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54000" y="254002"/>
            <a:ext cx="8610600" cy="714375"/>
          </a:xfrm>
        </p:spPr>
        <p:txBody>
          <a:bodyPr/>
          <a:lstStyle/>
          <a:p>
            <a:r>
              <a:rPr lang="en-GB" smtClean="0"/>
              <a:t>Click to edit Master title style</a:t>
            </a:r>
            <a:endParaRPr lang="en-US"/>
          </a:p>
        </p:txBody>
      </p:sp>
      <p:sp>
        <p:nvSpPr>
          <p:cNvPr id="3" name="Content Placeholder 2"/>
          <p:cNvSpPr>
            <a:spLocks noGrp="1"/>
          </p:cNvSpPr>
          <p:nvPr>
            <p:ph sz="half" idx="1"/>
          </p:nvPr>
        </p:nvSpPr>
        <p:spPr>
          <a:xfrm>
            <a:off x="266701" y="1103315"/>
            <a:ext cx="4214813" cy="4860925"/>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quarter" idx="2"/>
          </p:nvPr>
        </p:nvSpPr>
        <p:spPr>
          <a:xfrm>
            <a:off x="4633914" y="1103313"/>
            <a:ext cx="4216400" cy="2354262"/>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Content Placeholder 4"/>
          <p:cNvSpPr>
            <a:spLocks noGrp="1"/>
          </p:cNvSpPr>
          <p:nvPr>
            <p:ph sz="quarter" idx="3"/>
          </p:nvPr>
        </p:nvSpPr>
        <p:spPr>
          <a:xfrm>
            <a:off x="4633914" y="3609977"/>
            <a:ext cx="4216400" cy="23542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Rectangle 18"/>
          <p:cNvSpPr>
            <a:spLocks noGrp="1" noChangeArrowheads="1"/>
          </p:cNvSpPr>
          <p:nvPr>
            <p:ph type="sldNum" sz="quarter" idx="10"/>
          </p:nvPr>
        </p:nvSpPr>
        <p:spPr/>
        <p:txBody>
          <a:bodyPr/>
          <a:lstStyle>
            <a:lvl1pPr eaLnBrk="1" hangingPunct="1">
              <a:defRPr/>
            </a:lvl1pPr>
          </a:lstStyle>
          <a:p>
            <a:pPr>
              <a:defRPr/>
            </a:pPr>
            <a:fld id="{0F48B5CF-6601-4ED5-A85F-4E4F01F014DC}" type="slidenum">
              <a:rPr lang="en-US"/>
              <a:pPr>
                <a:defRPr/>
              </a:pPr>
              <a:t>‹#›</a:t>
            </a:fld>
            <a:endParaRPr lang="en-US"/>
          </a:p>
        </p:txBody>
      </p:sp>
      <p:sp>
        <p:nvSpPr>
          <p:cNvPr id="7" name="Rectangle 49"/>
          <p:cNvSpPr>
            <a:spLocks noGrp="1" noChangeArrowheads="1"/>
          </p:cNvSpPr>
          <p:nvPr>
            <p:ph type="ftr" sz="quarter" idx="11"/>
          </p:nvPr>
        </p:nvSpPr>
        <p:spPr/>
        <p:txBody>
          <a:bodyPr/>
          <a:lstStyle>
            <a:lvl1pPr eaLnBrk="1" hangingPunct="1">
              <a:defRPr/>
            </a:lvl1pPr>
          </a:lstStyle>
          <a:p>
            <a:pPr>
              <a:defRPr/>
            </a:pPr>
            <a:r>
              <a:rPr lang="en-US"/>
              <a:t>Creating sporting opportunities in every community</a:t>
            </a:r>
          </a:p>
        </p:txBody>
      </p:sp>
    </p:spTree>
    <p:extLst>
      <p:ext uri="{BB962C8B-B14F-4D97-AF65-F5344CB8AC3E}">
        <p14:creationId xmlns:p14="http://schemas.microsoft.com/office/powerpoint/2010/main" val="1085033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54000" y="254002"/>
            <a:ext cx="8610600" cy="71437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266701" y="1103315"/>
            <a:ext cx="8583613" cy="4860925"/>
          </a:xfrm>
        </p:spPr>
        <p:txBody>
          <a:bodyPr/>
          <a:lstStyle/>
          <a:p>
            <a:pPr lvl="0"/>
            <a:endParaRPr lang="en-GB" noProof="0"/>
          </a:p>
        </p:txBody>
      </p:sp>
      <p:sp>
        <p:nvSpPr>
          <p:cNvPr id="4" name="Rectangle 18"/>
          <p:cNvSpPr>
            <a:spLocks noGrp="1" noChangeArrowheads="1"/>
          </p:cNvSpPr>
          <p:nvPr>
            <p:ph type="sldNum" sz="quarter" idx="10"/>
          </p:nvPr>
        </p:nvSpPr>
        <p:spPr/>
        <p:txBody>
          <a:bodyPr/>
          <a:lstStyle>
            <a:lvl1pPr eaLnBrk="1" hangingPunct="1">
              <a:defRPr/>
            </a:lvl1pPr>
          </a:lstStyle>
          <a:p>
            <a:pPr>
              <a:defRPr/>
            </a:pPr>
            <a:fld id="{1695C659-5392-4DDB-A7FC-89B6BCB0116D}" type="slidenum">
              <a:rPr lang="en-US"/>
              <a:pPr>
                <a:defRPr/>
              </a:pPr>
              <a:t>‹#›</a:t>
            </a:fld>
            <a:endParaRPr lang="en-US"/>
          </a:p>
        </p:txBody>
      </p:sp>
      <p:sp>
        <p:nvSpPr>
          <p:cNvPr id="5" name="Rectangle 49"/>
          <p:cNvSpPr>
            <a:spLocks noGrp="1" noChangeArrowheads="1"/>
          </p:cNvSpPr>
          <p:nvPr>
            <p:ph type="ftr" sz="quarter" idx="11"/>
          </p:nvPr>
        </p:nvSpPr>
        <p:spPr/>
        <p:txBody>
          <a:bodyPr/>
          <a:lstStyle>
            <a:lvl1pPr eaLnBrk="1" hangingPunct="1">
              <a:defRPr/>
            </a:lvl1pPr>
          </a:lstStyle>
          <a:p>
            <a:pPr>
              <a:defRPr/>
            </a:pPr>
            <a:r>
              <a:rPr lang="en-US"/>
              <a:t>Creating sporting opportunities in every community</a:t>
            </a:r>
          </a:p>
        </p:txBody>
      </p:sp>
    </p:spTree>
    <p:extLst>
      <p:ext uri="{BB962C8B-B14F-4D97-AF65-F5344CB8AC3E}">
        <p14:creationId xmlns:p14="http://schemas.microsoft.com/office/powerpoint/2010/main" val="25874183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8CA2AB45-A361-472E-9370-1DC3897ABEA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9417081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DAF8C32-AFCC-40F8-AB21-ED00AE36560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596180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DF4C79B-234E-4C46-B272-7429DD03B5E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533762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05D9AD00-AC15-4A37-8D93-449783673C4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5942509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6FE81A29-14BF-4EAF-B663-996B6BC9FCE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817863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18"/>
          <p:cNvSpPr>
            <a:spLocks noGrp="1" noChangeArrowheads="1"/>
          </p:cNvSpPr>
          <p:nvPr>
            <p:ph type="sldNum" sz="quarter" idx="10"/>
          </p:nvPr>
        </p:nvSpPr>
        <p:spPr/>
        <p:txBody>
          <a:bodyPr/>
          <a:lstStyle>
            <a:lvl1pPr eaLnBrk="1" hangingPunct="1">
              <a:defRPr/>
            </a:lvl1pPr>
          </a:lstStyle>
          <a:p>
            <a:pPr>
              <a:defRPr/>
            </a:pPr>
            <a:fld id="{1094DDB1-6726-4A3C-A64F-CC3C86C489BC}" type="slidenum">
              <a:rPr lang="en-US"/>
              <a:pPr>
                <a:defRPr/>
              </a:pPr>
              <a:t>‹#›</a:t>
            </a:fld>
            <a:endParaRPr lang="en-US"/>
          </a:p>
        </p:txBody>
      </p:sp>
      <p:sp>
        <p:nvSpPr>
          <p:cNvPr id="5" name="Rectangle 49"/>
          <p:cNvSpPr>
            <a:spLocks noGrp="1" noChangeArrowheads="1"/>
          </p:cNvSpPr>
          <p:nvPr>
            <p:ph type="ftr" sz="quarter" idx="11"/>
          </p:nvPr>
        </p:nvSpPr>
        <p:spPr/>
        <p:txBody>
          <a:bodyPr/>
          <a:lstStyle>
            <a:lvl1pPr eaLnBrk="1" hangingPunct="1">
              <a:defRPr/>
            </a:lvl1pPr>
          </a:lstStyle>
          <a:p>
            <a:pPr>
              <a:defRPr/>
            </a:pPr>
            <a:r>
              <a:rPr lang="en-US"/>
              <a:t>Creating sporting opportunities in every community</a:t>
            </a:r>
          </a:p>
        </p:txBody>
      </p:sp>
    </p:spTree>
    <p:extLst>
      <p:ext uri="{BB962C8B-B14F-4D97-AF65-F5344CB8AC3E}">
        <p14:creationId xmlns:p14="http://schemas.microsoft.com/office/powerpoint/2010/main" val="42728274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CA624F0A-69E3-40CF-B684-FEB2E2CE24B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293512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E386EED8-9CE5-48A4-978B-31CC219047B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8278383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1AE8691E-8B1A-44C6-8444-46F512D878C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158952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90D957B7-E2B6-4C1C-B5A2-DD53055F7CD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6854754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741543DE-A1B8-4638-A4EF-2195814CF15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4227353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34121A2E-F55E-4ACF-B2BF-0FD5646C235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7131947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842119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054447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933671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52164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18"/>
          <p:cNvSpPr>
            <a:spLocks noGrp="1" noChangeArrowheads="1"/>
          </p:cNvSpPr>
          <p:nvPr>
            <p:ph type="sldNum" sz="quarter" idx="10"/>
          </p:nvPr>
        </p:nvSpPr>
        <p:spPr/>
        <p:txBody>
          <a:bodyPr/>
          <a:lstStyle>
            <a:lvl1pPr eaLnBrk="1" hangingPunct="1">
              <a:defRPr/>
            </a:lvl1pPr>
          </a:lstStyle>
          <a:p>
            <a:pPr>
              <a:defRPr/>
            </a:pPr>
            <a:fld id="{CE3BE950-3ACC-4155-9641-5837B4563AFF}" type="slidenum">
              <a:rPr lang="en-US"/>
              <a:pPr>
                <a:defRPr/>
              </a:pPr>
              <a:t>‹#›</a:t>
            </a:fld>
            <a:endParaRPr lang="en-US"/>
          </a:p>
        </p:txBody>
      </p:sp>
      <p:sp>
        <p:nvSpPr>
          <p:cNvPr id="5" name="Rectangle 49"/>
          <p:cNvSpPr>
            <a:spLocks noGrp="1" noChangeArrowheads="1"/>
          </p:cNvSpPr>
          <p:nvPr>
            <p:ph type="ftr" sz="quarter" idx="11"/>
          </p:nvPr>
        </p:nvSpPr>
        <p:spPr/>
        <p:txBody>
          <a:bodyPr/>
          <a:lstStyle>
            <a:lvl1pPr eaLnBrk="1" hangingPunct="1">
              <a:defRPr/>
            </a:lvl1pPr>
          </a:lstStyle>
          <a:p>
            <a:pPr>
              <a:defRPr/>
            </a:pPr>
            <a:r>
              <a:rPr lang="en-US"/>
              <a:t>Creating sporting opportunities in every community</a:t>
            </a:r>
          </a:p>
        </p:txBody>
      </p:sp>
    </p:spTree>
    <p:extLst>
      <p:ext uri="{BB962C8B-B14F-4D97-AF65-F5344CB8AC3E}">
        <p14:creationId xmlns:p14="http://schemas.microsoft.com/office/powerpoint/2010/main" val="555535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368260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699543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819792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5656935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020036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343266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243954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6094161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0469155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55974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266701" y="1103315"/>
            <a:ext cx="4214813" cy="4860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33914" y="1103315"/>
            <a:ext cx="4216400" cy="4860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18"/>
          <p:cNvSpPr>
            <a:spLocks noGrp="1" noChangeArrowheads="1"/>
          </p:cNvSpPr>
          <p:nvPr>
            <p:ph type="sldNum" sz="quarter" idx="10"/>
          </p:nvPr>
        </p:nvSpPr>
        <p:spPr/>
        <p:txBody>
          <a:bodyPr/>
          <a:lstStyle>
            <a:lvl1pPr eaLnBrk="1" hangingPunct="1">
              <a:defRPr/>
            </a:lvl1pPr>
          </a:lstStyle>
          <a:p>
            <a:pPr>
              <a:defRPr/>
            </a:pPr>
            <a:fld id="{303CD575-7C1F-4396-9A96-F5B54F9B3022}" type="slidenum">
              <a:rPr lang="en-US"/>
              <a:pPr>
                <a:defRPr/>
              </a:pPr>
              <a:t>‹#›</a:t>
            </a:fld>
            <a:endParaRPr lang="en-US"/>
          </a:p>
        </p:txBody>
      </p:sp>
      <p:sp>
        <p:nvSpPr>
          <p:cNvPr id="6" name="Rectangle 49"/>
          <p:cNvSpPr>
            <a:spLocks noGrp="1" noChangeArrowheads="1"/>
          </p:cNvSpPr>
          <p:nvPr>
            <p:ph type="ftr" sz="quarter" idx="11"/>
          </p:nvPr>
        </p:nvSpPr>
        <p:spPr/>
        <p:txBody>
          <a:bodyPr/>
          <a:lstStyle>
            <a:lvl1pPr eaLnBrk="1" hangingPunct="1">
              <a:defRPr/>
            </a:lvl1pPr>
          </a:lstStyle>
          <a:p>
            <a:pPr>
              <a:defRPr/>
            </a:pPr>
            <a:r>
              <a:rPr lang="en-US"/>
              <a:t>Creating sporting opportunities in every community</a:t>
            </a:r>
          </a:p>
        </p:txBody>
      </p:sp>
    </p:spTree>
    <p:extLst>
      <p:ext uri="{BB962C8B-B14F-4D97-AF65-F5344CB8AC3E}">
        <p14:creationId xmlns:p14="http://schemas.microsoft.com/office/powerpoint/2010/main" val="337750165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2875134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1430340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8114235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3157954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3242051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6745269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3120168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945590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1927219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96425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18"/>
          <p:cNvSpPr>
            <a:spLocks noGrp="1" noChangeArrowheads="1"/>
          </p:cNvSpPr>
          <p:nvPr>
            <p:ph type="sldNum" sz="quarter" idx="10"/>
          </p:nvPr>
        </p:nvSpPr>
        <p:spPr/>
        <p:txBody>
          <a:bodyPr/>
          <a:lstStyle>
            <a:lvl1pPr eaLnBrk="1" hangingPunct="1">
              <a:defRPr/>
            </a:lvl1pPr>
          </a:lstStyle>
          <a:p>
            <a:pPr>
              <a:defRPr/>
            </a:pPr>
            <a:fld id="{B7729AB5-783D-4406-A670-DDD9C3507059}" type="slidenum">
              <a:rPr lang="en-US"/>
              <a:pPr>
                <a:defRPr/>
              </a:pPr>
              <a:t>‹#›</a:t>
            </a:fld>
            <a:endParaRPr lang="en-US"/>
          </a:p>
        </p:txBody>
      </p:sp>
      <p:sp>
        <p:nvSpPr>
          <p:cNvPr id="8" name="Rectangle 49"/>
          <p:cNvSpPr>
            <a:spLocks noGrp="1" noChangeArrowheads="1"/>
          </p:cNvSpPr>
          <p:nvPr>
            <p:ph type="ftr" sz="quarter" idx="11"/>
          </p:nvPr>
        </p:nvSpPr>
        <p:spPr/>
        <p:txBody>
          <a:bodyPr/>
          <a:lstStyle>
            <a:lvl1pPr eaLnBrk="1" hangingPunct="1">
              <a:defRPr/>
            </a:lvl1pPr>
          </a:lstStyle>
          <a:p>
            <a:pPr>
              <a:defRPr/>
            </a:pPr>
            <a:r>
              <a:rPr lang="en-US"/>
              <a:t>Creating sporting opportunities in every community</a:t>
            </a:r>
          </a:p>
        </p:txBody>
      </p:sp>
    </p:spTree>
    <p:extLst>
      <p:ext uri="{BB962C8B-B14F-4D97-AF65-F5344CB8AC3E}">
        <p14:creationId xmlns:p14="http://schemas.microsoft.com/office/powerpoint/2010/main" val="429013870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6679157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4605669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6433290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2828045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8504725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8949333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1984813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9191181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5916033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D97230-2073-4AF5-893F-BD82B889846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71292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18"/>
          <p:cNvSpPr>
            <a:spLocks noGrp="1" noChangeArrowheads="1"/>
          </p:cNvSpPr>
          <p:nvPr>
            <p:ph type="sldNum" sz="quarter" idx="10"/>
          </p:nvPr>
        </p:nvSpPr>
        <p:spPr/>
        <p:txBody>
          <a:bodyPr/>
          <a:lstStyle>
            <a:lvl1pPr eaLnBrk="1" hangingPunct="1">
              <a:defRPr/>
            </a:lvl1pPr>
          </a:lstStyle>
          <a:p>
            <a:pPr>
              <a:defRPr/>
            </a:pPr>
            <a:fld id="{5375F6E4-3B15-4419-AEFC-9642E01F259E}" type="slidenum">
              <a:rPr lang="en-US"/>
              <a:pPr>
                <a:defRPr/>
              </a:pPr>
              <a:t>‹#›</a:t>
            </a:fld>
            <a:endParaRPr lang="en-US"/>
          </a:p>
        </p:txBody>
      </p:sp>
      <p:sp>
        <p:nvSpPr>
          <p:cNvPr id="4" name="Rectangle 49"/>
          <p:cNvSpPr>
            <a:spLocks noGrp="1" noChangeArrowheads="1"/>
          </p:cNvSpPr>
          <p:nvPr>
            <p:ph type="ftr" sz="quarter" idx="11"/>
          </p:nvPr>
        </p:nvSpPr>
        <p:spPr/>
        <p:txBody>
          <a:bodyPr/>
          <a:lstStyle>
            <a:lvl1pPr eaLnBrk="1" hangingPunct="1">
              <a:defRPr/>
            </a:lvl1pPr>
          </a:lstStyle>
          <a:p>
            <a:pPr>
              <a:defRPr/>
            </a:pPr>
            <a:r>
              <a:rPr lang="en-US"/>
              <a:t>Creating sporting opportunities in every community</a:t>
            </a:r>
          </a:p>
        </p:txBody>
      </p:sp>
    </p:spTree>
    <p:extLst>
      <p:ext uri="{BB962C8B-B14F-4D97-AF65-F5344CB8AC3E}">
        <p14:creationId xmlns:p14="http://schemas.microsoft.com/office/powerpoint/2010/main" val="28247734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B2F4D8-3F40-4B15-9935-B6B280D08A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17272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6BCBAD-9A8F-4847-878B-F69F537DE79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8188674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641DA70-FBF4-48B7-9AC6-CB78766C38C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7434298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AE362FF-C702-4D4E-9B32-ECE5CC6E8FE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3653471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C10F238-68A8-4E68-BCD6-D94841743ED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6518846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1971472-990E-48A0-8657-F23413F6817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4569926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B06247D-5BB4-48FA-801D-83E570D41D4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8172169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20FAB68-DA43-44BD-90B3-BEF79C748A1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505517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A2E8365-5498-4379-986E-4FEAA155042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6888401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A188C93-611C-458A-B279-E0496DD25CA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52495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8"/>
          <p:cNvSpPr>
            <a:spLocks noGrp="1" noChangeArrowheads="1"/>
          </p:cNvSpPr>
          <p:nvPr>
            <p:ph type="sldNum" sz="quarter" idx="10"/>
          </p:nvPr>
        </p:nvSpPr>
        <p:spPr/>
        <p:txBody>
          <a:bodyPr/>
          <a:lstStyle>
            <a:lvl1pPr eaLnBrk="1" hangingPunct="1">
              <a:defRPr/>
            </a:lvl1pPr>
          </a:lstStyle>
          <a:p>
            <a:pPr>
              <a:defRPr/>
            </a:pPr>
            <a:fld id="{FC8794F6-A8CA-485A-BB37-B62FC79137C8}" type="slidenum">
              <a:rPr lang="en-US"/>
              <a:pPr>
                <a:defRPr/>
              </a:pPr>
              <a:t>‹#›</a:t>
            </a:fld>
            <a:endParaRPr lang="en-US"/>
          </a:p>
        </p:txBody>
      </p:sp>
      <p:sp>
        <p:nvSpPr>
          <p:cNvPr id="3" name="Rectangle 49"/>
          <p:cNvSpPr>
            <a:spLocks noGrp="1" noChangeArrowheads="1"/>
          </p:cNvSpPr>
          <p:nvPr>
            <p:ph type="ftr" sz="quarter" idx="11"/>
          </p:nvPr>
        </p:nvSpPr>
        <p:spPr/>
        <p:txBody>
          <a:bodyPr/>
          <a:lstStyle>
            <a:lvl1pPr eaLnBrk="1" hangingPunct="1">
              <a:defRPr/>
            </a:lvl1pPr>
          </a:lstStyle>
          <a:p>
            <a:pPr>
              <a:defRPr/>
            </a:pPr>
            <a:r>
              <a:rPr lang="en-US"/>
              <a:t>Creating sporting opportunities in every community</a:t>
            </a:r>
          </a:p>
        </p:txBody>
      </p:sp>
    </p:spTree>
    <p:extLst>
      <p:ext uri="{BB962C8B-B14F-4D97-AF65-F5344CB8AC3E}">
        <p14:creationId xmlns:p14="http://schemas.microsoft.com/office/powerpoint/2010/main" val="382733216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4" name="Picture 8" descr="The Play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7280" y="5157182"/>
            <a:ext cx="1566720" cy="1700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Sport Engla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840" y="200183"/>
            <a:ext cx="2144160" cy="636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0"/>
          <p:cNvSpPr txBox="1">
            <a:spLocks noChangeArrowheads="1"/>
          </p:cNvSpPr>
          <p:nvPr/>
        </p:nvSpPr>
        <p:spPr bwMode="auto">
          <a:xfrm>
            <a:off x="2556000" y="561661"/>
            <a:ext cx="6480000" cy="275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0" tIns="45682" rIns="91360" bIns="45682">
            <a:spAutoFit/>
          </a:bodyPr>
          <a:lstStyle>
            <a:lvl1pPr eaLnBrk="0" hangingPunct="0">
              <a:defRPr>
                <a:solidFill>
                  <a:schemeClr val="tx1"/>
                </a:solidFill>
                <a:latin typeface="HelveticaNeue LT 45 Light" pitchFamily="34" charset="0"/>
              </a:defRPr>
            </a:lvl1pPr>
            <a:lvl2pPr marL="742950" indent="-285750" eaLnBrk="0" hangingPunct="0">
              <a:defRPr>
                <a:solidFill>
                  <a:schemeClr val="tx1"/>
                </a:solidFill>
                <a:latin typeface="HelveticaNeue LT 45 Light" pitchFamily="34" charset="0"/>
              </a:defRPr>
            </a:lvl2pPr>
            <a:lvl3pPr marL="1143000" indent="-228600" eaLnBrk="0" hangingPunct="0">
              <a:defRPr>
                <a:solidFill>
                  <a:schemeClr val="tx1"/>
                </a:solidFill>
                <a:latin typeface="HelveticaNeue LT 45 Light" pitchFamily="34" charset="0"/>
              </a:defRPr>
            </a:lvl3pPr>
            <a:lvl4pPr marL="1600200" indent="-228600" eaLnBrk="0" hangingPunct="0">
              <a:defRPr>
                <a:solidFill>
                  <a:schemeClr val="tx1"/>
                </a:solidFill>
                <a:latin typeface="HelveticaNeue LT 45 Light" pitchFamily="34" charset="0"/>
              </a:defRPr>
            </a:lvl4pPr>
            <a:lvl5pPr marL="2057400" indent="-228600" eaLnBrk="0" hangingPunct="0">
              <a:defRPr>
                <a:solidFill>
                  <a:schemeClr val="tx1"/>
                </a:solidFill>
                <a:latin typeface="HelveticaNeue LT 45 Light" pitchFamily="34" charset="0"/>
              </a:defRPr>
            </a:lvl5pPr>
            <a:lvl6pPr marL="2514600" indent="-228600" eaLnBrk="0" fontAlgn="base" hangingPunct="0">
              <a:spcBef>
                <a:spcPct val="0"/>
              </a:spcBef>
              <a:spcAft>
                <a:spcPct val="0"/>
              </a:spcAft>
              <a:defRPr>
                <a:solidFill>
                  <a:schemeClr val="tx1"/>
                </a:solidFill>
                <a:latin typeface="HelveticaNeue LT 45 Light" pitchFamily="34" charset="0"/>
              </a:defRPr>
            </a:lvl6pPr>
            <a:lvl7pPr marL="2971800" indent="-228600" eaLnBrk="0" fontAlgn="base" hangingPunct="0">
              <a:spcBef>
                <a:spcPct val="0"/>
              </a:spcBef>
              <a:spcAft>
                <a:spcPct val="0"/>
              </a:spcAft>
              <a:defRPr>
                <a:solidFill>
                  <a:schemeClr val="tx1"/>
                </a:solidFill>
                <a:latin typeface="HelveticaNeue LT 45 Light" pitchFamily="34" charset="0"/>
              </a:defRPr>
            </a:lvl7pPr>
            <a:lvl8pPr marL="3429000" indent="-228600" eaLnBrk="0" fontAlgn="base" hangingPunct="0">
              <a:spcBef>
                <a:spcPct val="0"/>
              </a:spcBef>
              <a:spcAft>
                <a:spcPct val="0"/>
              </a:spcAft>
              <a:defRPr>
                <a:solidFill>
                  <a:schemeClr val="tx1"/>
                </a:solidFill>
                <a:latin typeface="HelveticaNeue LT 45 Light" pitchFamily="34" charset="0"/>
              </a:defRPr>
            </a:lvl8pPr>
            <a:lvl9pPr marL="3886200" indent="-228600" eaLnBrk="0" fontAlgn="base" hangingPunct="0">
              <a:spcBef>
                <a:spcPct val="0"/>
              </a:spcBef>
              <a:spcAft>
                <a:spcPct val="0"/>
              </a:spcAft>
              <a:defRPr>
                <a:solidFill>
                  <a:schemeClr val="tx1"/>
                </a:solidFill>
                <a:latin typeface="HelveticaNeue LT 45 Light" pitchFamily="34" charset="0"/>
              </a:defRPr>
            </a:lvl9pPr>
          </a:lstStyle>
          <a:p>
            <a:pPr algn="r" defTabSz="828850" eaLnBrk="1" fontAlgn="base" hangingPunct="1">
              <a:spcBef>
                <a:spcPct val="50000"/>
              </a:spcBef>
              <a:spcAft>
                <a:spcPct val="0"/>
              </a:spcAft>
              <a:defRPr/>
            </a:pPr>
            <a:r>
              <a:rPr lang="en-GB" sz="1200" b="1" dirty="0" smtClean="0">
                <a:solidFill>
                  <a:srgbClr val="003F69"/>
                </a:solidFill>
                <a:latin typeface="HelveticaNeue LT 55 Roman" pitchFamily="2" charset="0"/>
                <a:cs typeface="Arial" pitchFamily="34" charset="0"/>
              </a:rPr>
              <a:t>Creating a lifelong sporting habit</a:t>
            </a:r>
          </a:p>
        </p:txBody>
      </p:sp>
      <p:sp>
        <p:nvSpPr>
          <p:cNvPr id="4100" name="Rectangle 4"/>
          <p:cNvSpPr>
            <a:spLocks noGrp="1" noChangeArrowheads="1"/>
          </p:cNvSpPr>
          <p:nvPr>
            <p:ph type="ctrTitle"/>
          </p:nvPr>
        </p:nvSpPr>
        <p:spPr>
          <a:xfrm>
            <a:off x="685800" y="2130428"/>
            <a:ext cx="7772400" cy="1470025"/>
          </a:xfrm>
        </p:spPr>
        <p:txBody>
          <a:bodyPr anchor="b"/>
          <a:lstStyle>
            <a:lvl1pPr>
              <a:defRPr/>
            </a:lvl1pPr>
          </a:lstStyle>
          <a:p>
            <a:pPr lvl="0"/>
            <a:r>
              <a:rPr lang="en-US" noProof="0" smtClean="0"/>
              <a:t>Click to edit Master title style</a:t>
            </a:r>
            <a:endParaRPr lang="en-GB" noProof="0" smtClean="0"/>
          </a:p>
        </p:txBody>
      </p:sp>
      <p:sp>
        <p:nvSpPr>
          <p:cNvPr id="4101" name="Rectangle 5"/>
          <p:cNvSpPr>
            <a:spLocks noGrp="1" noChangeArrowheads="1"/>
          </p:cNvSpPr>
          <p:nvPr>
            <p:ph type="subTitle" idx="1"/>
          </p:nvPr>
        </p:nvSpPr>
        <p:spPr>
          <a:xfrm>
            <a:off x="1258888" y="3573463"/>
            <a:ext cx="6400800" cy="1752600"/>
          </a:xfrm>
        </p:spPr>
        <p:txBody>
          <a:bodyPr/>
          <a:lstStyle>
            <a:lvl1pPr marL="0" indent="0">
              <a:buFontTx/>
              <a:buNone/>
              <a:defRPr/>
            </a:lvl1pPr>
          </a:lstStyle>
          <a:p>
            <a:pPr lvl="0"/>
            <a:r>
              <a:rPr lang="en-US" noProof="0" smtClean="0"/>
              <a:t>Click to edit Master subtitle style</a:t>
            </a:r>
            <a:endParaRPr lang="en-GB" noProof="0" smtClean="0"/>
          </a:p>
        </p:txBody>
      </p:sp>
      <p:sp>
        <p:nvSpPr>
          <p:cNvPr id="7" name="Rectangle 9"/>
          <p:cNvSpPr>
            <a:spLocks noGrp="1" noChangeArrowheads="1"/>
          </p:cNvSpPr>
          <p:nvPr>
            <p:ph type="dt" sz="quarter" idx="10"/>
          </p:nvPr>
        </p:nvSpPr>
        <p:spPr bwMode="auto">
          <a:xfrm>
            <a:off x="456482" y="5445212"/>
            <a:ext cx="2134080" cy="47669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60" tIns="45682" rIns="91360" bIns="45682" numCol="1" anchor="t" anchorCtr="0" compatLnSpc="1">
            <a:prstTxWarp prst="textNoShape">
              <a:avLst/>
            </a:prstTxWarp>
          </a:bodyPr>
          <a:lstStyle>
            <a:lvl1pPr algn="r" defTabSz="828850" eaLnBrk="0">
              <a:lnSpc>
                <a:spcPct val="100000"/>
              </a:lnSpc>
              <a:buClrTx/>
              <a:buSzTx/>
              <a:defRPr sz="1400" b="1">
                <a:solidFill>
                  <a:srgbClr val="003F69"/>
                </a:solidFill>
                <a:latin typeface="Arial" charset="0"/>
                <a:ea typeface="ＭＳ Ｐゴシック" pitchFamily="-112" charset="-128"/>
              </a:defRPr>
            </a:lvl1pPr>
          </a:lstStyle>
          <a:p>
            <a:pPr fontAlgn="base" hangingPunct="0">
              <a:spcBef>
                <a:spcPct val="0"/>
              </a:spcBef>
              <a:spcAft>
                <a:spcPct val="0"/>
              </a:spcAft>
              <a:buFont typeface="Times New Roman" pitchFamily="18" charset="0"/>
              <a:buNone/>
              <a:defRPr/>
            </a:pPr>
            <a:fld id="{4B65610E-B179-40BE-9F71-A1DA001F6500}" type="datetime3">
              <a:rPr lang="en-US">
                <a:cs typeface="Arial" pitchFamily="34" charset="0"/>
              </a:rPr>
              <a:pPr fontAlgn="base" hangingPunct="0">
                <a:spcBef>
                  <a:spcPct val="0"/>
                </a:spcBef>
                <a:spcAft>
                  <a:spcPct val="0"/>
                </a:spcAft>
                <a:buFont typeface="Times New Roman" pitchFamily="18" charset="0"/>
                <a:buNone/>
                <a:defRPr/>
              </a:pPr>
              <a:t>23 June 2015</a:t>
            </a:fld>
            <a:endParaRPr lang="en-GB" dirty="0">
              <a:cs typeface="Arial" pitchFamily="34" charset="0"/>
            </a:endParaRPr>
          </a:p>
        </p:txBody>
      </p:sp>
    </p:spTree>
    <p:extLst>
      <p:ext uri="{BB962C8B-B14F-4D97-AF65-F5344CB8AC3E}">
        <p14:creationId xmlns:p14="http://schemas.microsoft.com/office/powerpoint/2010/main" val="290578771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1" descr="The Playe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1121" y="4706415"/>
            <a:ext cx="1982880" cy="2151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532" name="Rectangle 44"/>
          <p:cNvSpPr>
            <a:spLocks noGrp="1" noChangeArrowheads="1"/>
          </p:cNvSpPr>
          <p:nvPr>
            <p:ph type="ctrTitle" sz="quarter"/>
          </p:nvPr>
        </p:nvSpPr>
        <p:spPr>
          <a:xfrm>
            <a:off x="685800" y="2130428"/>
            <a:ext cx="7772400" cy="1470025"/>
          </a:xfrm>
        </p:spPr>
        <p:txBody>
          <a:bodyPr anchor="b"/>
          <a:lstStyle>
            <a:lvl1pPr>
              <a:defRPr/>
            </a:lvl1pPr>
          </a:lstStyle>
          <a:p>
            <a:r>
              <a:rPr lang="en-US"/>
              <a:t>Click to edit Master title style</a:t>
            </a:r>
          </a:p>
        </p:txBody>
      </p:sp>
      <p:sp>
        <p:nvSpPr>
          <p:cNvPr id="63533" name="Rectangle 45"/>
          <p:cNvSpPr>
            <a:spLocks noGrp="1" noChangeArrowheads="1"/>
          </p:cNvSpPr>
          <p:nvPr>
            <p:ph type="subTitle" sz="quarter" idx="1"/>
          </p:nvPr>
        </p:nvSpPr>
        <p:spPr>
          <a:xfrm>
            <a:off x="990600" y="3595688"/>
            <a:ext cx="6400800" cy="1752600"/>
          </a:xfrm>
        </p:spPr>
        <p:txBody>
          <a:bodyPr/>
          <a:lstStyle>
            <a:lvl1pPr marL="0" indent="0">
              <a:defRPr sz="2000"/>
            </a:lvl1pPr>
          </a:lstStyle>
          <a:p>
            <a:r>
              <a:rPr lang="en-US"/>
              <a:t>Click to edit Master subtitle style</a:t>
            </a:r>
          </a:p>
        </p:txBody>
      </p:sp>
      <p:sp>
        <p:nvSpPr>
          <p:cNvPr id="5" name="Rectangle 4"/>
          <p:cNvSpPr>
            <a:spLocks noGrp="1" noChangeArrowheads="1"/>
          </p:cNvSpPr>
          <p:nvPr>
            <p:ph type="sldNum" sz="quarter" idx="10"/>
          </p:nvPr>
        </p:nvSpPr>
        <p:spPr>
          <a:xfrm>
            <a:off x="6599521" y="6374111"/>
            <a:ext cx="836640" cy="475250"/>
          </a:xfrm>
        </p:spPr>
        <p:txBody>
          <a:bodyPr/>
          <a:lstStyle>
            <a:lvl1pPr algn="l" defTabSz="406300" eaLnBrk="1">
              <a:lnSpc>
                <a:spcPct val="93000"/>
              </a:lnSpc>
              <a:buClr>
                <a:srgbClr val="000000"/>
              </a:buClr>
              <a:buSzPct val="100000"/>
              <a:defRPr sz="800">
                <a:latin typeface="+mn-lt"/>
                <a:ea typeface="ＭＳ Ｐゴシック" pitchFamily="-84" charset="-128"/>
              </a:defRPr>
            </a:lvl1pPr>
          </a:lstStyle>
          <a:p>
            <a:pPr>
              <a:defRPr/>
            </a:pPr>
            <a:fld id="{10E0E265-0E80-4D6B-B3E9-7DE9BE9B320B}" type="slidenum">
              <a:rPr lang="en-GB"/>
              <a:pPr>
                <a:defRPr/>
              </a:pPr>
              <a:t>‹#›</a:t>
            </a:fld>
            <a:endParaRPr lang="en-GB" dirty="0"/>
          </a:p>
        </p:txBody>
      </p:sp>
    </p:spTree>
    <p:extLst>
      <p:ext uri="{BB962C8B-B14F-4D97-AF65-F5344CB8AC3E}">
        <p14:creationId xmlns:p14="http://schemas.microsoft.com/office/powerpoint/2010/main" val="269554110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8080"/>
                </a:solidFill>
              </a:defRPr>
            </a:lvl1pPr>
          </a:lstStyle>
          <a:p>
            <a:r>
              <a:rPr lang="en-GB" dirty="0" smtClean="0"/>
              <a:t>Click to edit Master title style</a:t>
            </a:r>
            <a:endParaRPr lang="en-US" dirty="0"/>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18"/>
          <p:cNvSpPr>
            <a:spLocks noGrp="1" noChangeArrowheads="1"/>
          </p:cNvSpPr>
          <p:nvPr>
            <p:ph type="sldNum" sz="quarter" idx="10"/>
          </p:nvPr>
        </p:nvSpPr>
        <p:spPr/>
        <p:txBody>
          <a:bodyPr/>
          <a:lstStyle>
            <a:lvl1pPr algn="l" defTabSz="406300" eaLnBrk="1">
              <a:lnSpc>
                <a:spcPct val="93000"/>
              </a:lnSpc>
              <a:buClr>
                <a:srgbClr val="000000"/>
              </a:buClr>
              <a:buSzPct val="100000"/>
              <a:defRPr>
                <a:latin typeface="Arial" pitchFamily="34" charset="0"/>
                <a:ea typeface="ＭＳ Ｐゴシック" pitchFamily="-84" charset="-128"/>
              </a:defRPr>
            </a:lvl1pPr>
          </a:lstStyle>
          <a:p>
            <a:pPr>
              <a:defRPr/>
            </a:pPr>
            <a:fld id="{BA125A74-2502-4BB3-97BC-CE1E98D373C7}" type="slidenum">
              <a:rPr lang="en-US"/>
              <a:pPr>
                <a:defRPr/>
              </a:pPr>
              <a:t>‹#›</a:t>
            </a:fld>
            <a:endParaRPr lang="en-US" dirty="0"/>
          </a:p>
        </p:txBody>
      </p:sp>
    </p:spTree>
    <p:extLst>
      <p:ext uri="{BB962C8B-B14F-4D97-AF65-F5344CB8AC3E}">
        <p14:creationId xmlns:p14="http://schemas.microsoft.com/office/powerpoint/2010/main" val="69981081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8"/>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8"/>
            <a:ext cx="7772400" cy="1500187"/>
          </a:xfrm>
        </p:spPr>
        <p:txBody>
          <a:bodyPr anchor="b"/>
          <a:lstStyle>
            <a:lvl1pPr marL="0" indent="0">
              <a:buNone/>
              <a:defRPr sz="2000"/>
            </a:lvl1pPr>
            <a:lvl2pPr marL="456819" indent="0">
              <a:buNone/>
              <a:defRPr sz="1800"/>
            </a:lvl2pPr>
            <a:lvl3pPr marL="913642" indent="0">
              <a:buNone/>
              <a:defRPr sz="1600"/>
            </a:lvl3pPr>
            <a:lvl4pPr marL="1370464" indent="0">
              <a:buNone/>
              <a:defRPr sz="1400"/>
            </a:lvl4pPr>
            <a:lvl5pPr marL="1827283" indent="0">
              <a:buNone/>
              <a:defRPr sz="1400"/>
            </a:lvl5pPr>
            <a:lvl6pPr marL="2284105" indent="0">
              <a:buNone/>
              <a:defRPr sz="1400"/>
            </a:lvl6pPr>
            <a:lvl7pPr marL="2740926" indent="0">
              <a:buNone/>
              <a:defRPr sz="1400"/>
            </a:lvl7pPr>
            <a:lvl8pPr marL="3197744" indent="0">
              <a:buNone/>
              <a:defRPr sz="1400"/>
            </a:lvl8pPr>
            <a:lvl9pPr marL="3654567" indent="0">
              <a:buNone/>
              <a:defRPr sz="1400"/>
            </a:lvl9pPr>
          </a:lstStyle>
          <a:p>
            <a:pPr lvl="0"/>
            <a:r>
              <a:rPr lang="en-GB" smtClean="0"/>
              <a:t>Click to edit Master text styles</a:t>
            </a:r>
          </a:p>
        </p:txBody>
      </p:sp>
      <p:sp>
        <p:nvSpPr>
          <p:cNvPr id="4" name="Rectangle 18"/>
          <p:cNvSpPr>
            <a:spLocks noGrp="1" noChangeArrowheads="1"/>
          </p:cNvSpPr>
          <p:nvPr>
            <p:ph type="sldNum" sz="quarter" idx="10"/>
          </p:nvPr>
        </p:nvSpPr>
        <p:spPr/>
        <p:txBody>
          <a:bodyPr/>
          <a:lstStyle>
            <a:lvl1pPr algn="l" defTabSz="406300" eaLnBrk="1">
              <a:lnSpc>
                <a:spcPct val="93000"/>
              </a:lnSpc>
              <a:buClr>
                <a:srgbClr val="000000"/>
              </a:buClr>
              <a:buSzPct val="100000"/>
              <a:defRPr>
                <a:latin typeface="Arial" pitchFamily="34" charset="0"/>
                <a:ea typeface="ＭＳ Ｐゴシック" pitchFamily="-84" charset="-128"/>
              </a:defRPr>
            </a:lvl1pPr>
          </a:lstStyle>
          <a:p>
            <a:pPr>
              <a:defRPr/>
            </a:pPr>
            <a:fld id="{F1318482-7689-4035-822E-412DBE4F262F}" type="slidenum">
              <a:rPr lang="en-US"/>
              <a:pPr>
                <a:defRPr/>
              </a:pPr>
              <a:t>‹#›</a:t>
            </a:fld>
            <a:endParaRPr lang="en-US" dirty="0"/>
          </a:p>
        </p:txBody>
      </p:sp>
    </p:spTree>
    <p:extLst>
      <p:ext uri="{BB962C8B-B14F-4D97-AF65-F5344CB8AC3E}">
        <p14:creationId xmlns:p14="http://schemas.microsoft.com/office/powerpoint/2010/main" val="382085454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266708" y="1103317"/>
            <a:ext cx="4214813" cy="4860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33913" y="1103317"/>
            <a:ext cx="4216400" cy="4860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18"/>
          <p:cNvSpPr>
            <a:spLocks noGrp="1" noChangeArrowheads="1"/>
          </p:cNvSpPr>
          <p:nvPr>
            <p:ph type="sldNum" sz="quarter" idx="10"/>
          </p:nvPr>
        </p:nvSpPr>
        <p:spPr/>
        <p:txBody>
          <a:bodyPr/>
          <a:lstStyle>
            <a:lvl1pPr algn="l" defTabSz="406300" eaLnBrk="1">
              <a:lnSpc>
                <a:spcPct val="93000"/>
              </a:lnSpc>
              <a:buClr>
                <a:srgbClr val="000000"/>
              </a:buClr>
              <a:buSzPct val="100000"/>
              <a:defRPr>
                <a:latin typeface="Arial" pitchFamily="34" charset="0"/>
                <a:ea typeface="ＭＳ Ｐゴシック" pitchFamily="-84" charset="-128"/>
              </a:defRPr>
            </a:lvl1pPr>
          </a:lstStyle>
          <a:p>
            <a:pPr>
              <a:defRPr/>
            </a:pPr>
            <a:fld id="{BD7419A8-96EA-4D9F-87DF-8ED8E0DE2380}" type="slidenum">
              <a:rPr lang="en-US"/>
              <a:pPr>
                <a:defRPr/>
              </a:pPr>
              <a:t>‹#›</a:t>
            </a:fld>
            <a:endParaRPr lang="en-US" dirty="0"/>
          </a:p>
        </p:txBody>
      </p:sp>
    </p:spTree>
    <p:extLst>
      <p:ext uri="{BB962C8B-B14F-4D97-AF65-F5344CB8AC3E}">
        <p14:creationId xmlns:p14="http://schemas.microsoft.com/office/powerpoint/2010/main" val="344761074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6819" indent="0">
              <a:buNone/>
              <a:defRPr sz="2000" b="1"/>
            </a:lvl2pPr>
            <a:lvl3pPr marL="913642" indent="0">
              <a:buNone/>
              <a:defRPr sz="1800" b="1"/>
            </a:lvl3pPr>
            <a:lvl4pPr marL="1370464" indent="0">
              <a:buNone/>
              <a:defRPr sz="1600" b="1"/>
            </a:lvl4pPr>
            <a:lvl5pPr marL="1827283" indent="0">
              <a:buNone/>
              <a:defRPr sz="1600" b="1"/>
            </a:lvl5pPr>
            <a:lvl6pPr marL="2284105" indent="0">
              <a:buNone/>
              <a:defRPr sz="1600" b="1"/>
            </a:lvl6pPr>
            <a:lvl7pPr marL="2740926" indent="0">
              <a:buNone/>
              <a:defRPr sz="1600" b="1"/>
            </a:lvl7pPr>
            <a:lvl8pPr marL="3197744" indent="0">
              <a:buNone/>
              <a:defRPr sz="1600" b="1"/>
            </a:lvl8pPr>
            <a:lvl9pPr marL="3654567"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4"/>
            <a:ext cx="4041775" cy="639762"/>
          </a:xfrm>
        </p:spPr>
        <p:txBody>
          <a:bodyPr anchor="b"/>
          <a:lstStyle>
            <a:lvl1pPr marL="0" indent="0">
              <a:buNone/>
              <a:defRPr sz="2400" b="1"/>
            </a:lvl1pPr>
            <a:lvl2pPr marL="456819" indent="0">
              <a:buNone/>
              <a:defRPr sz="2000" b="1"/>
            </a:lvl2pPr>
            <a:lvl3pPr marL="913642" indent="0">
              <a:buNone/>
              <a:defRPr sz="1800" b="1"/>
            </a:lvl3pPr>
            <a:lvl4pPr marL="1370464" indent="0">
              <a:buNone/>
              <a:defRPr sz="1600" b="1"/>
            </a:lvl4pPr>
            <a:lvl5pPr marL="1827283" indent="0">
              <a:buNone/>
              <a:defRPr sz="1600" b="1"/>
            </a:lvl5pPr>
            <a:lvl6pPr marL="2284105" indent="0">
              <a:buNone/>
              <a:defRPr sz="1600" b="1"/>
            </a:lvl6pPr>
            <a:lvl7pPr marL="2740926" indent="0">
              <a:buNone/>
              <a:defRPr sz="1600" b="1"/>
            </a:lvl7pPr>
            <a:lvl8pPr marL="3197744" indent="0">
              <a:buNone/>
              <a:defRPr sz="1600" b="1"/>
            </a:lvl8pPr>
            <a:lvl9pPr marL="3654567"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18"/>
          <p:cNvSpPr>
            <a:spLocks noGrp="1" noChangeArrowheads="1"/>
          </p:cNvSpPr>
          <p:nvPr>
            <p:ph type="sldNum" sz="quarter" idx="10"/>
          </p:nvPr>
        </p:nvSpPr>
        <p:spPr/>
        <p:txBody>
          <a:bodyPr/>
          <a:lstStyle>
            <a:lvl1pPr algn="l" defTabSz="406300" eaLnBrk="1">
              <a:lnSpc>
                <a:spcPct val="93000"/>
              </a:lnSpc>
              <a:buClr>
                <a:srgbClr val="000000"/>
              </a:buClr>
              <a:buSzPct val="100000"/>
              <a:defRPr>
                <a:latin typeface="Arial" pitchFamily="34" charset="0"/>
                <a:ea typeface="ＭＳ Ｐゴシック" pitchFamily="-84" charset="-128"/>
              </a:defRPr>
            </a:lvl1pPr>
          </a:lstStyle>
          <a:p>
            <a:pPr>
              <a:defRPr/>
            </a:pPr>
            <a:fld id="{C0E036AF-3C46-4FAC-BE97-999ED5F70FAD}" type="slidenum">
              <a:rPr lang="en-US"/>
              <a:pPr>
                <a:defRPr/>
              </a:pPr>
              <a:t>‹#›</a:t>
            </a:fld>
            <a:endParaRPr lang="en-US" dirty="0"/>
          </a:p>
        </p:txBody>
      </p:sp>
    </p:spTree>
    <p:extLst>
      <p:ext uri="{BB962C8B-B14F-4D97-AF65-F5344CB8AC3E}">
        <p14:creationId xmlns:p14="http://schemas.microsoft.com/office/powerpoint/2010/main" val="91714420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18"/>
          <p:cNvSpPr>
            <a:spLocks noGrp="1" noChangeArrowheads="1"/>
          </p:cNvSpPr>
          <p:nvPr>
            <p:ph type="sldNum" sz="quarter" idx="10"/>
          </p:nvPr>
        </p:nvSpPr>
        <p:spPr/>
        <p:txBody>
          <a:bodyPr/>
          <a:lstStyle>
            <a:lvl1pPr algn="l" defTabSz="406300" eaLnBrk="1">
              <a:lnSpc>
                <a:spcPct val="93000"/>
              </a:lnSpc>
              <a:buClr>
                <a:srgbClr val="000000"/>
              </a:buClr>
              <a:buSzPct val="100000"/>
              <a:defRPr>
                <a:latin typeface="Arial" pitchFamily="34" charset="0"/>
                <a:ea typeface="ＭＳ Ｐゴシック" pitchFamily="-84" charset="-128"/>
              </a:defRPr>
            </a:lvl1pPr>
          </a:lstStyle>
          <a:p>
            <a:pPr>
              <a:defRPr/>
            </a:pPr>
            <a:fld id="{45CA3D5D-9897-4573-994C-8FF0350397C9}" type="slidenum">
              <a:rPr lang="en-US"/>
              <a:pPr>
                <a:defRPr/>
              </a:pPr>
              <a:t>‹#›</a:t>
            </a:fld>
            <a:endParaRPr lang="en-US" dirty="0"/>
          </a:p>
        </p:txBody>
      </p:sp>
    </p:spTree>
    <p:extLst>
      <p:ext uri="{BB962C8B-B14F-4D97-AF65-F5344CB8AC3E}">
        <p14:creationId xmlns:p14="http://schemas.microsoft.com/office/powerpoint/2010/main" val="153527992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8"/>
          <p:cNvSpPr>
            <a:spLocks noGrp="1" noChangeArrowheads="1"/>
          </p:cNvSpPr>
          <p:nvPr>
            <p:ph type="sldNum" sz="quarter" idx="10"/>
          </p:nvPr>
        </p:nvSpPr>
        <p:spPr/>
        <p:txBody>
          <a:bodyPr/>
          <a:lstStyle>
            <a:lvl1pPr algn="l" defTabSz="406300" eaLnBrk="1">
              <a:lnSpc>
                <a:spcPct val="93000"/>
              </a:lnSpc>
              <a:buClr>
                <a:srgbClr val="000000"/>
              </a:buClr>
              <a:buSzPct val="100000"/>
              <a:defRPr>
                <a:latin typeface="Arial" pitchFamily="34" charset="0"/>
                <a:ea typeface="ＭＳ Ｐゴシック" pitchFamily="-84" charset="-128"/>
              </a:defRPr>
            </a:lvl1pPr>
          </a:lstStyle>
          <a:p>
            <a:pPr>
              <a:defRPr/>
            </a:pPr>
            <a:fld id="{80F0357E-66F4-4D9C-B4FA-E9AB06796753}" type="slidenum">
              <a:rPr lang="en-US"/>
              <a:pPr>
                <a:defRPr/>
              </a:pPr>
              <a:t>‹#›</a:t>
            </a:fld>
            <a:endParaRPr lang="en-US" dirty="0"/>
          </a:p>
        </p:txBody>
      </p:sp>
    </p:spTree>
    <p:extLst>
      <p:ext uri="{BB962C8B-B14F-4D97-AF65-F5344CB8AC3E}">
        <p14:creationId xmlns:p14="http://schemas.microsoft.com/office/powerpoint/2010/main" val="191526567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4"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2" y="1435104"/>
            <a:ext cx="3008313" cy="4691063"/>
          </a:xfrm>
        </p:spPr>
        <p:txBody>
          <a:bodyPr/>
          <a:lstStyle>
            <a:lvl1pPr marL="0" indent="0">
              <a:buNone/>
              <a:defRPr sz="1400"/>
            </a:lvl1pPr>
            <a:lvl2pPr marL="456819" indent="0">
              <a:buNone/>
              <a:defRPr sz="1200"/>
            </a:lvl2pPr>
            <a:lvl3pPr marL="913642" indent="0">
              <a:buNone/>
              <a:defRPr sz="1000"/>
            </a:lvl3pPr>
            <a:lvl4pPr marL="1370464" indent="0">
              <a:buNone/>
              <a:defRPr sz="900"/>
            </a:lvl4pPr>
            <a:lvl5pPr marL="1827283" indent="0">
              <a:buNone/>
              <a:defRPr sz="900"/>
            </a:lvl5pPr>
            <a:lvl6pPr marL="2284105" indent="0">
              <a:buNone/>
              <a:defRPr sz="900"/>
            </a:lvl6pPr>
            <a:lvl7pPr marL="2740926" indent="0">
              <a:buNone/>
              <a:defRPr sz="900"/>
            </a:lvl7pPr>
            <a:lvl8pPr marL="3197744" indent="0">
              <a:buNone/>
              <a:defRPr sz="900"/>
            </a:lvl8pPr>
            <a:lvl9pPr marL="3654567" indent="0">
              <a:buNone/>
              <a:defRPr sz="900"/>
            </a:lvl9pPr>
          </a:lstStyle>
          <a:p>
            <a:pPr lvl="0"/>
            <a:r>
              <a:rPr lang="en-GB" smtClean="0"/>
              <a:t>Click to edit Master text styles</a:t>
            </a:r>
          </a:p>
        </p:txBody>
      </p:sp>
      <p:sp>
        <p:nvSpPr>
          <p:cNvPr id="5" name="Rectangle 18"/>
          <p:cNvSpPr>
            <a:spLocks noGrp="1" noChangeArrowheads="1"/>
          </p:cNvSpPr>
          <p:nvPr>
            <p:ph type="sldNum" sz="quarter" idx="10"/>
          </p:nvPr>
        </p:nvSpPr>
        <p:spPr/>
        <p:txBody>
          <a:bodyPr/>
          <a:lstStyle>
            <a:lvl1pPr algn="l" defTabSz="406300" eaLnBrk="1">
              <a:lnSpc>
                <a:spcPct val="93000"/>
              </a:lnSpc>
              <a:buClr>
                <a:srgbClr val="000000"/>
              </a:buClr>
              <a:buSzPct val="100000"/>
              <a:defRPr>
                <a:latin typeface="Arial" pitchFamily="34" charset="0"/>
                <a:ea typeface="ＭＳ Ｐゴシック" pitchFamily="-84" charset="-128"/>
              </a:defRPr>
            </a:lvl1pPr>
          </a:lstStyle>
          <a:p>
            <a:pPr>
              <a:defRPr/>
            </a:pPr>
            <a:fld id="{2AA55A0A-1F69-4BDA-84E4-70118CB9B3D9}" type="slidenum">
              <a:rPr lang="en-US"/>
              <a:pPr>
                <a:defRPr/>
              </a:pPr>
              <a:t>‹#›</a:t>
            </a:fld>
            <a:endParaRPr lang="en-US" dirty="0"/>
          </a:p>
        </p:txBody>
      </p:sp>
    </p:spTree>
    <p:extLst>
      <p:ext uri="{BB962C8B-B14F-4D97-AF65-F5344CB8AC3E}">
        <p14:creationId xmlns:p14="http://schemas.microsoft.com/office/powerpoint/2010/main" val="109580196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lIns="91360" tIns="45682" rIns="91360" bIns="45682"/>
          <a:lstStyle>
            <a:lvl1pPr marL="0" indent="0">
              <a:buNone/>
              <a:defRPr sz="3200"/>
            </a:lvl1pPr>
            <a:lvl2pPr marL="456819" indent="0">
              <a:buNone/>
              <a:defRPr sz="2800"/>
            </a:lvl2pPr>
            <a:lvl3pPr marL="913642" indent="0">
              <a:buNone/>
              <a:defRPr sz="2400"/>
            </a:lvl3pPr>
            <a:lvl4pPr marL="1370464" indent="0">
              <a:buNone/>
              <a:defRPr sz="2000"/>
            </a:lvl4pPr>
            <a:lvl5pPr marL="1827283" indent="0">
              <a:buNone/>
              <a:defRPr sz="2000"/>
            </a:lvl5pPr>
            <a:lvl6pPr marL="2284105" indent="0">
              <a:buNone/>
              <a:defRPr sz="2000"/>
            </a:lvl6pPr>
            <a:lvl7pPr marL="2740926" indent="0">
              <a:buNone/>
              <a:defRPr sz="2000"/>
            </a:lvl7pPr>
            <a:lvl8pPr marL="3197744" indent="0">
              <a:buNone/>
              <a:defRPr sz="2000"/>
            </a:lvl8pPr>
            <a:lvl9pPr marL="3654567"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819" indent="0">
              <a:buNone/>
              <a:defRPr sz="1200"/>
            </a:lvl2pPr>
            <a:lvl3pPr marL="913642" indent="0">
              <a:buNone/>
              <a:defRPr sz="1000"/>
            </a:lvl3pPr>
            <a:lvl4pPr marL="1370464" indent="0">
              <a:buNone/>
              <a:defRPr sz="900"/>
            </a:lvl4pPr>
            <a:lvl5pPr marL="1827283" indent="0">
              <a:buNone/>
              <a:defRPr sz="900"/>
            </a:lvl5pPr>
            <a:lvl6pPr marL="2284105" indent="0">
              <a:buNone/>
              <a:defRPr sz="900"/>
            </a:lvl6pPr>
            <a:lvl7pPr marL="2740926" indent="0">
              <a:buNone/>
              <a:defRPr sz="900"/>
            </a:lvl7pPr>
            <a:lvl8pPr marL="3197744" indent="0">
              <a:buNone/>
              <a:defRPr sz="900"/>
            </a:lvl8pPr>
            <a:lvl9pPr marL="3654567" indent="0">
              <a:buNone/>
              <a:defRPr sz="900"/>
            </a:lvl9pPr>
          </a:lstStyle>
          <a:p>
            <a:pPr lvl="0"/>
            <a:r>
              <a:rPr lang="en-GB" smtClean="0"/>
              <a:t>Click to edit Master text styles</a:t>
            </a:r>
          </a:p>
        </p:txBody>
      </p:sp>
      <p:sp>
        <p:nvSpPr>
          <p:cNvPr id="5" name="Rectangle 18"/>
          <p:cNvSpPr>
            <a:spLocks noGrp="1" noChangeArrowheads="1"/>
          </p:cNvSpPr>
          <p:nvPr>
            <p:ph type="sldNum" sz="quarter" idx="10"/>
          </p:nvPr>
        </p:nvSpPr>
        <p:spPr/>
        <p:txBody>
          <a:bodyPr/>
          <a:lstStyle>
            <a:lvl1pPr algn="l" defTabSz="406300" eaLnBrk="1">
              <a:lnSpc>
                <a:spcPct val="93000"/>
              </a:lnSpc>
              <a:buClr>
                <a:srgbClr val="000000"/>
              </a:buClr>
              <a:buSzPct val="100000"/>
              <a:defRPr>
                <a:latin typeface="Arial" pitchFamily="34" charset="0"/>
                <a:ea typeface="ＭＳ Ｐゴシック" pitchFamily="-84" charset="-128"/>
              </a:defRPr>
            </a:lvl1pPr>
          </a:lstStyle>
          <a:p>
            <a:pPr>
              <a:defRPr/>
            </a:pPr>
            <a:fld id="{5DB4E345-8CFD-42FC-A871-F48FA13D01E7}" type="slidenum">
              <a:rPr lang="en-US"/>
              <a:pPr>
                <a:defRPr/>
              </a:pPr>
              <a:t>‹#›</a:t>
            </a:fld>
            <a:endParaRPr lang="en-US" dirty="0"/>
          </a:p>
        </p:txBody>
      </p:sp>
    </p:spTree>
    <p:extLst>
      <p:ext uri="{BB962C8B-B14F-4D97-AF65-F5344CB8AC3E}">
        <p14:creationId xmlns:p14="http://schemas.microsoft.com/office/powerpoint/2010/main" val="362235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18"/>
          <p:cNvSpPr>
            <a:spLocks noGrp="1" noChangeArrowheads="1"/>
          </p:cNvSpPr>
          <p:nvPr>
            <p:ph type="sldNum" sz="quarter" idx="10"/>
          </p:nvPr>
        </p:nvSpPr>
        <p:spPr/>
        <p:txBody>
          <a:bodyPr/>
          <a:lstStyle>
            <a:lvl1pPr eaLnBrk="1" hangingPunct="1">
              <a:defRPr/>
            </a:lvl1pPr>
          </a:lstStyle>
          <a:p>
            <a:pPr>
              <a:defRPr/>
            </a:pPr>
            <a:fld id="{A236CB01-C37B-4FDB-B343-CBD49E1EF2E9}" type="slidenum">
              <a:rPr lang="en-US"/>
              <a:pPr>
                <a:defRPr/>
              </a:pPr>
              <a:t>‹#›</a:t>
            </a:fld>
            <a:endParaRPr lang="en-US"/>
          </a:p>
        </p:txBody>
      </p:sp>
      <p:sp>
        <p:nvSpPr>
          <p:cNvPr id="6" name="Rectangle 49"/>
          <p:cNvSpPr>
            <a:spLocks noGrp="1" noChangeArrowheads="1"/>
          </p:cNvSpPr>
          <p:nvPr>
            <p:ph type="ftr" sz="quarter" idx="11"/>
          </p:nvPr>
        </p:nvSpPr>
        <p:spPr/>
        <p:txBody>
          <a:bodyPr/>
          <a:lstStyle>
            <a:lvl1pPr eaLnBrk="1" hangingPunct="1">
              <a:defRPr/>
            </a:lvl1pPr>
          </a:lstStyle>
          <a:p>
            <a:pPr>
              <a:defRPr/>
            </a:pPr>
            <a:r>
              <a:rPr lang="en-US"/>
              <a:t>Creating sporting opportunities in every community</a:t>
            </a:r>
          </a:p>
        </p:txBody>
      </p:sp>
    </p:spTree>
    <p:extLst>
      <p:ext uri="{BB962C8B-B14F-4D97-AF65-F5344CB8AC3E}">
        <p14:creationId xmlns:p14="http://schemas.microsoft.com/office/powerpoint/2010/main" val="149319577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18"/>
          <p:cNvSpPr>
            <a:spLocks noGrp="1" noChangeArrowheads="1"/>
          </p:cNvSpPr>
          <p:nvPr>
            <p:ph type="sldNum" sz="quarter" idx="10"/>
          </p:nvPr>
        </p:nvSpPr>
        <p:spPr/>
        <p:txBody>
          <a:bodyPr/>
          <a:lstStyle>
            <a:lvl1pPr algn="l" defTabSz="406300" eaLnBrk="1">
              <a:lnSpc>
                <a:spcPct val="93000"/>
              </a:lnSpc>
              <a:buClr>
                <a:srgbClr val="000000"/>
              </a:buClr>
              <a:buSzPct val="100000"/>
              <a:defRPr>
                <a:latin typeface="Arial" pitchFamily="34" charset="0"/>
                <a:ea typeface="ＭＳ Ｐゴシック" pitchFamily="-84" charset="-128"/>
              </a:defRPr>
            </a:lvl1pPr>
          </a:lstStyle>
          <a:p>
            <a:pPr>
              <a:defRPr/>
            </a:pPr>
            <a:fld id="{8A57F97C-19CF-439D-B96D-F07E7C7BDAD9}" type="slidenum">
              <a:rPr lang="en-US"/>
              <a:pPr>
                <a:defRPr/>
              </a:pPr>
              <a:t>‹#›</a:t>
            </a:fld>
            <a:endParaRPr lang="en-US" dirty="0"/>
          </a:p>
        </p:txBody>
      </p:sp>
    </p:spTree>
    <p:extLst>
      <p:ext uri="{BB962C8B-B14F-4D97-AF65-F5344CB8AC3E}">
        <p14:creationId xmlns:p14="http://schemas.microsoft.com/office/powerpoint/2010/main" val="91453681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1952" y="254000"/>
            <a:ext cx="2152650" cy="5710238"/>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254000" y="254000"/>
            <a:ext cx="6305550" cy="5710238"/>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18"/>
          <p:cNvSpPr>
            <a:spLocks noGrp="1" noChangeArrowheads="1"/>
          </p:cNvSpPr>
          <p:nvPr>
            <p:ph type="sldNum" sz="quarter" idx="10"/>
          </p:nvPr>
        </p:nvSpPr>
        <p:spPr/>
        <p:txBody>
          <a:bodyPr/>
          <a:lstStyle>
            <a:lvl1pPr algn="l" defTabSz="406300" eaLnBrk="1">
              <a:lnSpc>
                <a:spcPct val="93000"/>
              </a:lnSpc>
              <a:buClr>
                <a:srgbClr val="000000"/>
              </a:buClr>
              <a:buSzPct val="100000"/>
              <a:defRPr>
                <a:latin typeface="Arial" pitchFamily="34" charset="0"/>
                <a:ea typeface="ＭＳ Ｐゴシック" pitchFamily="-84" charset="-128"/>
              </a:defRPr>
            </a:lvl1pPr>
          </a:lstStyle>
          <a:p>
            <a:pPr>
              <a:defRPr/>
            </a:pPr>
            <a:fld id="{C1508376-DA53-4629-BE15-7336371A4BCF}" type="slidenum">
              <a:rPr lang="en-US"/>
              <a:pPr>
                <a:defRPr/>
              </a:pPr>
              <a:t>‹#›</a:t>
            </a:fld>
            <a:endParaRPr lang="en-US" dirty="0"/>
          </a:p>
        </p:txBody>
      </p:sp>
    </p:spTree>
    <p:extLst>
      <p:ext uri="{BB962C8B-B14F-4D97-AF65-F5344CB8AC3E}">
        <p14:creationId xmlns:p14="http://schemas.microsoft.com/office/powerpoint/2010/main" val="417486436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54000" y="254005"/>
            <a:ext cx="8610600" cy="714375"/>
          </a:xfrm>
        </p:spPr>
        <p:txBody>
          <a:bodyPr/>
          <a:lstStyle/>
          <a:p>
            <a:r>
              <a:rPr lang="en-GB" smtClean="0"/>
              <a:t>Click to edit Master title style</a:t>
            </a:r>
            <a:endParaRPr lang="en-US"/>
          </a:p>
        </p:txBody>
      </p:sp>
      <p:sp>
        <p:nvSpPr>
          <p:cNvPr id="3" name="Chart Placeholder 2"/>
          <p:cNvSpPr>
            <a:spLocks noGrp="1"/>
          </p:cNvSpPr>
          <p:nvPr>
            <p:ph type="chart" idx="1"/>
          </p:nvPr>
        </p:nvSpPr>
        <p:spPr>
          <a:xfrm>
            <a:off x="266708" y="1103317"/>
            <a:ext cx="8583613" cy="4860925"/>
          </a:xfrm>
        </p:spPr>
        <p:txBody>
          <a:bodyPr lIns="91360" tIns="45682" rIns="91360" bIns="45682"/>
          <a:lstStyle/>
          <a:p>
            <a:pPr lvl="0"/>
            <a:endParaRPr lang="en-US" noProof="0" dirty="0" smtClean="0"/>
          </a:p>
        </p:txBody>
      </p:sp>
      <p:sp>
        <p:nvSpPr>
          <p:cNvPr id="4" name="Rectangle 18"/>
          <p:cNvSpPr>
            <a:spLocks noGrp="1" noChangeArrowheads="1"/>
          </p:cNvSpPr>
          <p:nvPr>
            <p:ph type="sldNum" sz="quarter" idx="10"/>
          </p:nvPr>
        </p:nvSpPr>
        <p:spPr/>
        <p:txBody>
          <a:bodyPr/>
          <a:lstStyle>
            <a:lvl1pPr algn="l" defTabSz="406300" eaLnBrk="1">
              <a:lnSpc>
                <a:spcPct val="93000"/>
              </a:lnSpc>
              <a:buClr>
                <a:srgbClr val="000000"/>
              </a:buClr>
              <a:buSzPct val="100000"/>
              <a:defRPr>
                <a:latin typeface="Arial" pitchFamily="34" charset="0"/>
                <a:ea typeface="ＭＳ Ｐゴシック" pitchFamily="-84" charset="-128"/>
              </a:defRPr>
            </a:lvl1pPr>
          </a:lstStyle>
          <a:p>
            <a:pPr>
              <a:defRPr/>
            </a:pPr>
            <a:fld id="{9ABAF936-91BD-49FE-BE77-9BFDE80DCBC2}" type="slidenum">
              <a:rPr lang="en-US"/>
              <a:pPr>
                <a:defRPr/>
              </a:pPr>
              <a:t>‹#›</a:t>
            </a:fld>
            <a:endParaRPr lang="en-US" dirty="0"/>
          </a:p>
        </p:txBody>
      </p:sp>
    </p:spTree>
    <p:extLst>
      <p:ext uri="{BB962C8B-B14F-4D97-AF65-F5344CB8AC3E}">
        <p14:creationId xmlns:p14="http://schemas.microsoft.com/office/powerpoint/2010/main" val="234049526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54000" y="254005"/>
            <a:ext cx="8610600" cy="714375"/>
          </a:xfrm>
        </p:spPr>
        <p:txBody>
          <a:bodyPr/>
          <a:lstStyle/>
          <a:p>
            <a:r>
              <a:rPr lang="en-GB" smtClean="0"/>
              <a:t>Click to edit Master title style</a:t>
            </a:r>
            <a:endParaRPr lang="en-US"/>
          </a:p>
        </p:txBody>
      </p:sp>
      <p:sp>
        <p:nvSpPr>
          <p:cNvPr id="3" name="Content Placeholder 2"/>
          <p:cNvSpPr>
            <a:spLocks noGrp="1"/>
          </p:cNvSpPr>
          <p:nvPr>
            <p:ph sz="half" idx="1"/>
          </p:nvPr>
        </p:nvSpPr>
        <p:spPr>
          <a:xfrm>
            <a:off x="266708" y="1103317"/>
            <a:ext cx="4214813" cy="4860925"/>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quarter" idx="2"/>
          </p:nvPr>
        </p:nvSpPr>
        <p:spPr>
          <a:xfrm>
            <a:off x="4633913" y="1103313"/>
            <a:ext cx="4216400" cy="2354262"/>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Content Placeholder 4"/>
          <p:cNvSpPr>
            <a:spLocks noGrp="1"/>
          </p:cNvSpPr>
          <p:nvPr>
            <p:ph sz="quarter" idx="3"/>
          </p:nvPr>
        </p:nvSpPr>
        <p:spPr>
          <a:xfrm>
            <a:off x="4633913" y="3609983"/>
            <a:ext cx="4216400" cy="23542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Rectangle 18"/>
          <p:cNvSpPr>
            <a:spLocks noGrp="1" noChangeArrowheads="1"/>
          </p:cNvSpPr>
          <p:nvPr>
            <p:ph type="sldNum" sz="quarter" idx="10"/>
          </p:nvPr>
        </p:nvSpPr>
        <p:spPr/>
        <p:txBody>
          <a:bodyPr/>
          <a:lstStyle>
            <a:lvl1pPr algn="l" defTabSz="406300" eaLnBrk="1">
              <a:lnSpc>
                <a:spcPct val="93000"/>
              </a:lnSpc>
              <a:buClr>
                <a:srgbClr val="000000"/>
              </a:buClr>
              <a:buSzPct val="100000"/>
              <a:defRPr>
                <a:latin typeface="Arial" pitchFamily="34" charset="0"/>
                <a:ea typeface="ＭＳ Ｐゴシック" pitchFamily="-84" charset="-128"/>
              </a:defRPr>
            </a:lvl1pPr>
          </a:lstStyle>
          <a:p>
            <a:pPr>
              <a:defRPr/>
            </a:pPr>
            <a:fld id="{758C2FB6-1FF0-41F6-8241-525378FC0863}" type="slidenum">
              <a:rPr lang="en-US"/>
              <a:pPr>
                <a:defRPr/>
              </a:pPr>
              <a:t>‹#›</a:t>
            </a:fld>
            <a:endParaRPr lang="en-US" dirty="0"/>
          </a:p>
        </p:txBody>
      </p:sp>
    </p:spTree>
    <p:extLst>
      <p:ext uri="{BB962C8B-B14F-4D97-AF65-F5344CB8AC3E}">
        <p14:creationId xmlns:p14="http://schemas.microsoft.com/office/powerpoint/2010/main" val="86867570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2"/>
            <a:ext cx="2133600" cy="365125"/>
          </a:xfrm>
          <a:prstGeom prst="rect">
            <a:avLst/>
          </a:prstGeom>
        </p:spPr>
        <p:txBody>
          <a:bodyPr/>
          <a:lstStyle/>
          <a:p>
            <a:pPr>
              <a:defRPr/>
            </a:pPr>
            <a:fld id="{18976AFA-D600-447A-9D4A-C116850DE8C9}" type="datetime1">
              <a:rPr lang="en-GB">
                <a:solidFill>
                  <a:srgbClr val="5F5F5F"/>
                </a:solidFill>
              </a:rPr>
              <a:pPr>
                <a:defRPr/>
              </a:pPr>
              <a:t>23/06/2015</a:t>
            </a:fld>
            <a:endParaRPr lang="en-GB">
              <a:solidFill>
                <a:srgbClr val="5F5F5F"/>
              </a:solidFill>
            </a:endParaRPr>
          </a:p>
        </p:txBody>
      </p:sp>
      <p:sp>
        <p:nvSpPr>
          <p:cNvPr id="4" name="Footer Placeholder 3"/>
          <p:cNvSpPr>
            <a:spLocks noGrp="1"/>
          </p:cNvSpPr>
          <p:nvPr>
            <p:ph type="ftr" sz="quarter" idx="11"/>
          </p:nvPr>
        </p:nvSpPr>
        <p:spPr>
          <a:xfrm>
            <a:off x="3124200" y="6356352"/>
            <a:ext cx="2895600" cy="365125"/>
          </a:xfrm>
          <a:prstGeom prst="rect">
            <a:avLst/>
          </a:prstGeom>
        </p:spPr>
        <p:txBody>
          <a:bodyPr/>
          <a:lstStyle/>
          <a:p>
            <a:pPr>
              <a:defRPr/>
            </a:pPr>
            <a:r>
              <a:rPr lang="en-GB">
                <a:solidFill>
                  <a:srgbClr val="5F5F5F"/>
                </a:solidFill>
              </a:rPr>
              <a:t>© 2012 Intelligent Health/NHS London</a:t>
            </a:r>
          </a:p>
        </p:txBody>
      </p:sp>
      <p:sp>
        <p:nvSpPr>
          <p:cNvPr id="5" name="Slide Number Placeholder 4"/>
          <p:cNvSpPr>
            <a:spLocks noGrp="1"/>
          </p:cNvSpPr>
          <p:nvPr>
            <p:ph type="sldNum" sz="quarter" idx="12"/>
          </p:nvPr>
        </p:nvSpPr>
        <p:spPr/>
        <p:txBody>
          <a:bodyPr/>
          <a:lstStyle/>
          <a:p>
            <a:pPr>
              <a:defRPr/>
            </a:pPr>
            <a:fld id="{CF2EE93A-0D3A-408D-898D-A1F1E436A3B5}" type="slidenum">
              <a:rPr lang="en-GB" smtClean="0"/>
              <a:pPr>
                <a:defRPr/>
              </a:pPr>
              <a:t>‹#›</a:t>
            </a:fld>
            <a:endParaRPr lang="en-GB"/>
          </a:p>
        </p:txBody>
      </p:sp>
    </p:spTree>
    <p:extLst>
      <p:ext uri="{BB962C8B-B14F-4D97-AF65-F5344CB8AC3E}">
        <p14:creationId xmlns:p14="http://schemas.microsoft.com/office/powerpoint/2010/main" val="1805601393"/>
      </p:ext>
    </p:extLst>
  </p:cSld>
  <p:clrMapOvr>
    <a:masterClrMapping/>
  </p:clrMapOvr>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765175"/>
            <a:ext cx="8229600" cy="5360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xfrm>
            <a:off x="457200" y="6356622"/>
            <a:ext cx="2133600" cy="365125"/>
          </a:xfrm>
          <a:prstGeom prst="rect">
            <a:avLst/>
          </a:prstGeom>
        </p:spPr>
        <p:txBody>
          <a:bodyPr/>
          <a:lstStyle>
            <a:lvl1pPr>
              <a:defRPr/>
            </a:lvl1pPr>
          </a:lstStyle>
          <a:p>
            <a:pPr>
              <a:defRPr/>
            </a:pPr>
            <a:endParaRPr lang="en-US">
              <a:solidFill>
                <a:srgbClr val="5F5F5F"/>
              </a:solidFill>
            </a:endParaRPr>
          </a:p>
        </p:txBody>
      </p:sp>
      <p:sp>
        <p:nvSpPr>
          <p:cNvPr id="4" name="Rectangle 5"/>
          <p:cNvSpPr>
            <a:spLocks noGrp="1" noChangeArrowheads="1"/>
          </p:cNvSpPr>
          <p:nvPr>
            <p:ph type="ftr" sz="quarter" idx="11"/>
          </p:nvPr>
        </p:nvSpPr>
        <p:spPr>
          <a:xfrm>
            <a:off x="3124200" y="6356622"/>
            <a:ext cx="2895600" cy="365125"/>
          </a:xfrm>
          <a:prstGeom prst="rect">
            <a:avLst/>
          </a:prstGeom>
        </p:spPr>
        <p:txBody>
          <a:bodyPr/>
          <a:lstStyle>
            <a:lvl1pPr>
              <a:defRPr/>
            </a:lvl1pPr>
          </a:lstStyle>
          <a:p>
            <a:pPr>
              <a:defRPr/>
            </a:pPr>
            <a:endParaRPr lang="en-US">
              <a:solidFill>
                <a:srgbClr val="5F5F5F"/>
              </a:solidFill>
            </a:endParaRPr>
          </a:p>
        </p:txBody>
      </p:sp>
      <p:sp>
        <p:nvSpPr>
          <p:cNvPr id="5" name="Rectangle 6"/>
          <p:cNvSpPr>
            <a:spLocks noGrp="1" noChangeArrowheads="1"/>
          </p:cNvSpPr>
          <p:nvPr>
            <p:ph type="sldNum" sz="quarter" idx="12"/>
          </p:nvPr>
        </p:nvSpPr>
        <p:spPr/>
        <p:txBody>
          <a:bodyPr/>
          <a:lstStyle>
            <a:lvl1pPr>
              <a:defRPr/>
            </a:lvl1pPr>
          </a:lstStyle>
          <a:p>
            <a:pPr>
              <a:defRPr/>
            </a:pPr>
            <a:fld id="{90EE40AE-45EE-477A-ABB2-0CD7A66FA5D4}" type="slidenum">
              <a:rPr lang="en-US"/>
              <a:pPr>
                <a:defRPr/>
              </a:pPr>
              <a:t>‹#›</a:t>
            </a:fld>
            <a:endParaRPr lang="en-US"/>
          </a:p>
        </p:txBody>
      </p:sp>
    </p:spTree>
    <p:extLst>
      <p:ext uri="{BB962C8B-B14F-4D97-AF65-F5344CB8AC3E}">
        <p14:creationId xmlns:p14="http://schemas.microsoft.com/office/powerpoint/2010/main" val="3517850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18"/>
          <p:cNvSpPr>
            <a:spLocks noGrp="1" noChangeArrowheads="1"/>
          </p:cNvSpPr>
          <p:nvPr>
            <p:ph type="sldNum" sz="quarter" idx="10"/>
          </p:nvPr>
        </p:nvSpPr>
        <p:spPr/>
        <p:txBody>
          <a:bodyPr/>
          <a:lstStyle>
            <a:lvl1pPr eaLnBrk="1" hangingPunct="1">
              <a:defRPr/>
            </a:lvl1pPr>
          </a:lstStyle>
          <a:p>
            <a:pPr>
              <a:defRPr/>
            </a:pPr>
            <a:fld id="{CF5743C1-72F7-4497-9904-48492B9FB90C}" type="slidenum">
              <a:rPr lang="en-US"/>
              <a:pPr>
                <a:defRPr/>
              </a:pPr>
              <a:t>‹#›</a:t>
            </a:fld>
            <a:endParaRPr lang="en-US"/>
          </a:p>
        </p:txBody>
      </p:sp>
      <p:sp>
        <p:nvSpPr>
          <p:cNvPr id="6" name="Rectangle 49"/>
          <p:cNvSpPr>
            <a:spLocks noGrp="1" noChangeArrowheads="1"/>
          </p:cNvSpPr>
          <p:nvPr>
            <p:ph type="ftr" sz="quarter" idx="11"/>
          </p:nvPr>
        </p:nvSpPr>
        <p:spPr/>
        <p:txBody>
          <a:bodyPr/>
          <a:lstStyle>
            <a:lvl1pPr eaLnBrk="1" hangingPunct="1">
              <a:defRPr/>
            </a:lvl1pPr>
          </a:lstStyle>
          <a:p>
            <a:pPr>
              <a:defRPr/>
            </a:pPr>
            <a:r>
              <a:rPr lang="en-US"/>
              <a:t>Creating sporting opportunities in every community</a:t>
            </a:r>
          </a:p>
        </p:txBody>
      </p:sp>
    </p:spTree>
    <p:extLst>
      <p:ext uri="{BB962C8B-B14F-4D97-AF65-F5344CB8AC3E}">
        <p14:creationId xmlns:p14="http://schemas.microsoft.com/office/powerpoint/2010/main" val="919641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emf"/><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5.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theme" Target="../theme/theme6.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13" Type="http://schemas.openxmlformats.org/officeDocument/2006/relationships/slideLayout" Target="../slideLayouts/slideLayout82.xml"/><Relationship Id="rId18" Type="http://schemas.openxmlformats.org/officeDocument/2006/relationships/image" Target="../media/image5.emf"/><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slideLayout" Target="../slideLayouts/slideLayout81.xml"/><Relationship Id="rId17" Type="http://schemas.openxmlformats.org/officeDocument/2006/relationships/theme" Target="../theme/theme7.xml"/><Relationship Id="rId2" Type="http://schemas.openxmlformats.org/officeDocument/2006/relationships/slideLayout" Target="../slideLayouts/slideLayout71.xml"/><Relationship Id="rId16" Type="http://schemas.openxmlformats.org/officeDocument/2006/relationships/slideLayout" Target="../slideLayouts/slideLayout85.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5" Type="http://schemas.openxmlformats.org/officeDocument/2006/relationships/slideLayout" Target="../slideLayouts/slideLayout84.xml"/><Relationship Id="rId10" Type="http://schemas.openxmlformats.org/officeDocument/2006/relationships/slideLayout" Target="../slideLayouts/slideLayout79.xml"/><Relationship Id="rId19" Type="http://schemas.openxmlformats.org/officeDocument/2006/relationships/image" Target="../media/image6.emf"/><Relationship Id="rId4" Type="http://schemas.openxmlformats.org/officeDocument/2006/relationships/slideLayout" Target="../slideLayouts/slideLayout73.xml"/><Relationship Id="rId9" Type="http://schemas.openxmlformats.org/officeDocument/2006/relationships/slideLayout" Target="../slideLayouts/slideLayout78.xml"/><Relationship Id="rId14" Type="http://schemas.openxmlformats.org/officeDocument/2006/relationships/slideLayout" Target="../slideLayouts/slideLayout8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Rectangle 47"/>
          <p:cNvSpPr>
            <a:spLocks noChangeArrowheads="1"/>
          </p:cNvSpPr>
          <p:nvPr/>
        </p:nvSpPr>
        <p:spPr bwMode="auto">
          <a:xfrm>
            <a:off x="0" y="6385878"/>
            <a:ext cx="7723188" cy="433068"/>
          </a:xfrm>
          <a:prstGeom prst="rect">
            <a:avLst/>
          </a:prstGeom>
          <a:solidFill>
            <a:srgbClr val="003F6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spAutoFit/>
          </a:bodyPr>
          <a:lstStyle/>
          <a:p>
            <a:pPr eaLnBrk="0" fontAlgn="base" hangingPunct="0">
              <a:spcBef>
                <a:spcPct val="0"/>
              </a:spcBef>
              <a:spcAft>
                <a:spcPct val="0"/>
              </a:spcAft>
            </a:pPr>
            <a:endParaRPr lang="en-GB" sz="2200">
              <a:solidFill>
                <a:srgbClr val="5F5F5F"/>
              </a:solidFill>
              <a:latin typeface="Arial" charset="0"/>
            </a:endParaRPr>
          </a:p>
        </p:txBody>
      </p:sp>
      <p:pic>
        <p:nvPicPr>
          <p:cNvPr id="13315" name="Picture 31" descr="The Playe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159626" y="4705350"/>
            <a:ext cx="1984375" cy="215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2" name="Rectangle 18"/>
          <p:cNvSpPr>
            <a:spLocks noGrp="1" noChangeArrowheads="1"/>
          </p:cNvSpPr>
          <p:nvPr>
            <p:ph type="sldNum" sz="quarter" idx="4"/>
          </p:nvPr>
        </p:nvSpPr>
        <p:spPr bwMode="auto">
          <a:xfrm>
            <a:off x="6365876" y="6365875"/>
            <a:ext cx="835025" cy="482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800">
                <a:solidFill>
                  <a:srgbClr val="FFFFFF"/>
                </a:solidFill>
              </a:defRPr>
            </a:lvl1pPr>
          </a:lstStyle>
          <a:p>
            <a:pPr fontAlgn="base">
              <a:spcBef>
                <a:spcPct val="0"/>
              </a:spcBef>
              <a:spcAft>
                <a:spcPct val="0"/>
              </a:spcAft>
              <a:defRPr/>
            </a:pPr>
            <a:fld id="{DC399BE5-13D4-4AFD-8D7C-6F2CACE0AE1F}" type="slidenum">
              <a:rPr lang="en-US">
                <a:latin typeface="Arial" charset="0"/>
              </a:rPr>
              <a:pPr fontAlgn="base">
                <a:spcBef>
                  <a:spcPct val="0"/>
                </a:spcBef>
                <a:spcAft>
                  <a:spcPct val="0"/>
                </a:spcAft>
                <a:defRPr/>
              </a:pPr>
              <a:t>‹#›</a:t>
            </a:fld>
            <a:endParaRPr lang="en-US">
              <a:latin typeface="Arial" charset="0"/>
            </a:endParaRPr>
          </a:p>
        </p:txBody>
      </p:sp>
      <p:sp>
        <p:nvSpPr>
          <p:cNvPr id="1029" name="Rectangle 23"/>
          <p:cNvSpPr>
            <a:spLocks noGrp="1" noChangeArrowheads="1"/>
          </p:cNvSpPr>
          <p:nvPr>
            <p:ph type="title"/>
          </p:nvPr>
        </p:nvSpPr>
        <p:spPr bwMode="auto">
          <a:xfrm>
            <a:off x="254000" y="254002"/>
            <a:ext cx="86106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3318" name="Picture 32" descr="Sport England"/>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38101" y="6389688"/>
            <a:ext cx="1473200"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33"/>
          <p:cNvSpPr>
            <a:spLocks noGrp="1" noChangeArrowheads="1"/>
          </p:cNvSpPr>
          <p:nvPr>
            <p:ph type="body" idx="1"/>
          </p:nvPr>
        </p:nvSpPr>
        <p:spPr bwMode="auto">
          <a:xfrm>
            <a:off x="266701" y="1103315"/>
            <a:ext cx="8583613" cy="486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73" name="Rectangle 49"/>
          <p:cNvSpPr>
            <a:spLocks noGrp="1" noChangeArrowheads="1"/>
          </p:cNvSpPr>
          <p:nvPr>
            <p:ph type="ftr" sz="quarter" idx="3"/>
          </p:nvPr>
        </p:nvSpPr>
        <p:spPr bwMode="auto">
          <a:xfrm>
            <a:off x="2151063" y="6372225"/>
            <a:ext cx="3878262"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800">
                <a:solidFill>
                  <a:srgbClr val="FFFFFF"/>
                </a:solidFill>
              </a:defRPr>
            </a:lvl1pPr>
          </a:lstStyle>
          <a:p>
            <a:pPr fontAlgn="base">
              <a:spcBef>
                <a:spcPct val="0"/>
              </a:spcBef>
              <a:spcAft>
                <a:spcPct val="0"/>
              </a:spcAft>
              <a:defRPr/>
            </a:pPr>
            <a:r>
              <a:rPr lang="en-US">
                <a:latin typeface="Arial" charset="0"/>
              </a:rPr>
              <a:t>Creating sporting opportunities in every community</a:t>
            </a:r>
          </a:p>
        </p:txBody>
      </p:sp>
    </p:spTree>
    <p:extLst>
      <p:ext uri="{BB962C8B-B14F-4D97-AF65-F5344CB8AC3E}">
        <p14:creationId xmlns:p14="http://schemas.microsoft.com/office/powerpoint/2010/main" val="14904429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9"/>
                                        </p:tgtEl>
                                        <p:attrNameLst>
                                          <p:attrName>style.visibility</p:attrName>
                                        </p:attrNameLst>
                                      </p:cBhvr>
                                      <p:to>
                                        <p:strVal val="visible"/>
                                      </p:to>
                                    </p:set>
                                    <p:animEffect transition="in" filter="fade">
                                      <p:cBhvr>
                                        <p:cTn id="7" dur="2000"/>
                                        <p:tgtEl>
                                          <p:spTgt spid="10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31">
                                            <p:txEl>
                                              <p:pRg st="0" end="0"/>
                                            </p:txEl>
                                          </p:spTgt>
                                        </p:tgtEl>
                                        <p:attrNameLst>
                                          <p:attrName>style.visibility</p:attrName>
                                        </p:attrNameLst>
                                      </p:cBhvr>
                                      <p:to>
                                        <p:strVal val="visible"/>
                                      </p:to>
                                    </p:set>
                                    <p:animEffect transition="in" filter="fade">
                                      <p:cBhvr>
                                        <p:cTn id="12" dur="2000"/>
                                        <p:tgtEl>
                                          <p:spTgt spid="1031">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31">
                                            <p:txEl>
                                              <p:pRg st="1" end="1"/>
                                            </p:txEl>
                                          </p:spTgt>
                                        </p:tgtEl>
                                        <p:attrNameLst>
                                          <p:attrName>style.visibility</p:attrName>
                                        </p:attrNameLst>
                                      </p:cBhvr>
                                      <p:to>
                                        <p:strVal val="visible"/>
                                      </p:to>
                                    </p:set>
                                    <p:animEffect transition="in" filter="fade">
                                      <p:cBhvr>
                                        <p:cTn id="15" dur="2000"/>
                                        <p:tgtEl>
                                          <p:spTgt spid="1031">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31">
                                            <p:txEl>
                                              <p:pRg st="2" end="2"/>
                                            </p:txEl>
                                          </p:spTgt>
                                        </p:tgtEl>
                                        <p:attrNameLst>
                                          <p:attrName>style.visibility</p:attrName>
                                        </p:attrNameLst>
                                      </p:cBhvr>
                                      <p:to>
                                        <p:strVal val="visible"/>
                                      </p:to>
                                    </p:set>
                                    <p:animEffect transition="in" filter="fade">
                                      <p:cBhvr>
                                        <p:cTn id="18" dur="2000"/>
                                        <p:tgtEl>
                                          <p:spTgt spid="1031">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031">
                                            <p:txEl>
                                              <p:pRg st="3" end="3"/>
                                            </p:txEl>
                                          </p:spTgt>
                                        </p:tgtEl>
                                        <p:attrNameLst>
                                          <p:attrName>style.visibility</p:attrName>
                                        </p:attrNameLst>
                                      </p:cBhvr>
                                      <p:to>
                                        <p:strVal val="visible"/>
                                      </p:to>
                                    </p:set>
                                    <p:animEffect transition="in" filter="fade">
                                      <p:cBhvr>
                                        <p:cTn id="21" dur="2000"/>
                                        <p:tgtEl>
                                          <p:spTgt spid="1031">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31">
                                            <p:txEl>
                                              <p:pRg st="4" end="4"/>
                                            </p:txEl>
                                          </p:spTgt>
                                        </p:tgtEl>
                                        <p:attrNameLst>
                                          <p:attrName>style.visibility</p:attrName>
                                        </p:attrNameLst>
                                      </p:cBhvr>
                                      <p:to>
                                        <p:strVal val="visible"/>
                                      </p:to>
                                    </p:set>
                                    <p:animEffect transition="in" filter="fade">
                                      <p:cBhvr>
                                        <p:cTn id="24" dur="2000"/>
                                        <p:tgtEl>
                                          <p:spTgt spid="10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p:bldP spid="1031" grpId="0" build="p">
        <p:tmplLst>
          <p:tmpl lvl="1">
            <p:tnLst>
              <p:par>
                <p:cTn presetID="10" presetClass="entr" presetSubtype="0" fill="hold" nodeType="clickEffect">
                  <p:stCondLst>
                    <p:cond delay="0"/>
                  </p:stCondLst>
                  <p:childTnLst>
                    <p:set>
                      <p:cBhvr>
                        <p:cTn dur="1" fill="hold">
                          <p:stCondLst>
                            <p:cond delay="0"/>
                          </p:stCondLst>
                        </p:cTn>
                        <p:tgtEl>
                          <p:spTgt spid="1031"/>
                        </p:tgtEl>
                        <p:attrNameLst>
                          <p:attrName>style.visibility</p:attrName>
                        </p:attrNameLst>
                      </p:cBhvr>
                      <p:to>
                        <p:strVal val="visible"/>
                      </p:to>
                    </p:set>
                    <p:animEffect transition="in" filter="fade">
                      <p:cBhvr>
                        <p:cTn dur="2000"/>
                        <p:tgtEl>
                          <p:spTgt spid="1031"/>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031"/>
                        </p:tgtEl>
                        <p:attrNameLst>
                          <p:attrName>style.visibility</p:attrName>
                        </p:attrNameLst>
                      </p:cBhvr>
                      <p:to>
                        <p:strVal val="visible"/>
                      </p:to>
                    </p:set>
                    <p:animEffect transition="in" filter="fade">
                      <p:cBhvr>
                        <p:cTn dur="2000"/>
                        <p:tgtEl>
                          <p:spTgt spid="1031"/>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031"/>
                        </p:tgtEl>
                        <p:attrNameLst>
                          <p:attrName>style.visibility</p:attrName>
                        </p:attrNameLst>
                      </p:cBhvr>
                      <p:to>
                        <p:strVal val="visible"/>
                      </p:to>
                    </p:set>
                    <p:animEffect transition="in" filter="fade">
                      <p:cBhvr>
                        <p:cTn dur="2000"/>
                        <p:tgtEl>
                          <p:spTgt spid="1031"/>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031"/>
                        </p:tgtEl>
                        <p:attrNameLst>
                          <p:attrName>style.visibility</p:attrName>
                        </p:attrNameLst>
                      </p:cBhvr>
                      <p:to>
                        <p:strVal val="visible"/>
                      </p:to>
                    </p:set>
                    <p:animEffect transition="in" filter="fade">
                      <p:cBhvr>
                        <p:cTn dur="2000"/>
                        <p:tgtEl>
                          <p:spTgt spid="1031"/>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031"/>
                        </p:tgtEl>
                        <p:attrNameLst>
                          <p:attrName>style.visibility</p:attrName>
                        </p:attrNameLst>
                      </p:cBhvr>
                      <p:to>
                        <p:strVal val="visible"/>
                      </p:to>
                    </p:set>
                    <p:animEffect transition="in" filter="fade">
                      <p:cBhvr>
                        <p:cTn dur="2000"/>
                        <p:tgtEl>
                          <p:spTgt spid="1031"/>
                        </p:tgtEl>
                      </p:cBhvr>
                    </p:animEffect>
                  </p:childTnLst>
                </p:cTn>
              </p:par>
            </p:tnLst>
          </p:tmpl>
        </p:tmplLst>
      </p:bldP>
    </p:bldLst>
  </p:timing>
  <p:hf hdr="0" dt="0"/>
  <p:txStyles>
    <p:titleStyle>
      <a:lvl1pPr algn="l" rtl="0" eaLnBrk="0" fontAlgn="base" hangingPunct="0">
        <a:spcBef>
          <a:spcPct val="0"/>
        </a:spcBef>
        <a:spcAft>
          <a:spcPct val="0"/>
        </a:spcAft>
        <a:defRPr sz="3300" b="1">
          <a:solidFill>
            <a:schemeClr val="tx2"/>
          </a:solidFill>
          <a:latin typeface="Arial" charset="0"/>
          <a:ea typeface="ＭＳ Ｐゴシック" pitchFamily="34" charset="-128"/>
          <a:cs typeface="+mj-cs"/>
        </a:defRPr>
      </a:lvl1pPr>
      <a:lvl2pPr algn="l" rtl="0" eaLnBrk="0" fontAlgn="base" hangingPunct="0">
        <a:spcBef>
          <a:spcPct val="0"/>
        </a:spcBef>
        <a:spcAft>
          <a:spcPct val="0"/>
        </a:spcAft>
        <a:defRPr sz="3300" b="1">
          <a:solidFill>
            <a:schemeClr val="tx2"/>
          </a:solidFill>
          <a:latin typeface="Arial" charset="0"/>
          <a:ea typeface="ＭＳ Ｐゴシック" pitchFamily="34" charset="-128"/>
          <a:cs typeface="MS PGothic" pitchFamily="34" charset="-128"/>
        </a:defRPr>
      </a:lvl2pPr>
      <a:lvl3pPr algn="l" rtl="0" eaLnBrk="0" fontAlgn="base" hangingPunct="0">
        <a:spcBef>
          <a:spcPct val="0"/>
        </a:spcBef>
        <a:spcAft>
          <a:spcPct val="0"/>
        </a:spcAft>
        <a:defRPr sz="3300" b="1">
          <a:solidFill>
            <a:schemeClr val="tx2"/>
          </a:solidFill>
          <a:latin typeface="Arial" charset="0"/>
          <a:ea typeface="ＭＳ Ｐゴシック" pitchFamily="34" charset="-128"/>
          <a:cs typeface="MS PGothic" pitchFamily="34" charset="-128"/>
        </a:defRPr>
      </a:lvl3pPr>
      <a:lvl4pPr algn="l" rtl="0" eaLnBrk="0" fontAlgn="base" hangingPunct="0">
        <a:spcBef>
          <a:spcPct val="0"/>
        </a:spcBef>
        <a:spcAft>
          <a:spcPct val="0"/>
        </a:spcAft>
        <a:defRPr sz="3300" b="1">
          <a:solidFill>
            <a:schemeClr val="tx2"/>
          </a:solidFill>
          <a:latin typeface="Arial" charset="0"/>
          <a:ea typeface="ＭＳ Ｐゴシック" pitchFamily="34" charset="-128"/>
          <a:cs typeface="MS PGothic" pitchFamily="34" charset="-128"/>
        </a:defRPr>
      </a:lvl4pPr>
      <a:lvl5pPr algn="l" rtl="0" eaLnBrk="0" fontAlgn="base" hangingPunct="0">
        <a:spcBef>
          <a:spcPct val="0"/>
        </a:spcBef>
        <a:spcAft>
          <a:spcPct val="0"/>
        </a:spcAft>
        <a:defRPr sz="3300" b="1">
          <a:solidFill>
            <a:schemeClr val="tx2"/>
          </a:solidFill>
          <a:latin typeface="Arial" charset="0"/>
          <a:ea typeface="ＭＳ Ｐゴシック" pitchFamily="34" charset="-128"/>
          <a:cs typeface="MS PGothic" pitchFamily="34" charset="-128"/>
        </a:defRPr>
      </a:lvl5pPr>
      <a:lvl6pPr marL="457200" algn="l" rtl="0" fontAlgn="base">
        <a:spcBef>
          <a:spcPct val="0"/>
        </a:spcBef>
        <a:spcAft>
          <a:spcPct val="0"/>
        </a:spcAft>
        <a:defRPr sz="3300" b="1">
          <a:solidFill>
            <a:schemeClr val="tx2"/>
          </a:solidFill>
          <a:latin typeface="Lubalin Graph Medium" pitchFamily="18" charset="0"/>
          <a:ea typeface="MS PGothic" pitchFamily="34" charset="-128"/>
          <a:cs typeface="MS PGothic" pitchFamily="34" charset="-128"/>
        </a:defRPr>
      </a:lvl6pPr>
      <a:lvl7pPr marL="914400" algn="l" rtl="0" fontAlgn="base">
        <a:spcBef>
          <a:spcPct val="0"/>
        </a:spcBef>
        <a:spcAft>
          <a:spcPct val="0"/>
        </a:spcAft>
        <a:defRPr sz="3300" b="1">
          <a:solidFill>
            <a:schemeClr val="tx2"/>
          </a:solidFill>
          <a:latin typeface="Lubalin Graph Medium" pitchFamily="18" charset="0"/>
          <a:ea typeface="MS PGothic" pitchFamily="34" charset="-128"/>
          <a:cs typeface="MS PGothic" pitchFamily="34" charset="-128"/>
        </a:defRPr>
      </a:lvl7pPr>
      <a:lvl8pPr marL="1371600" algn="l" rtl="0" fontAlgn="base">
        <a:spcBef>
          <a:spcPct val="0"/>
        </a:spcBef>
        <a:spcAft>
          <a:spcPct val="0"/>
        </a:spcAft>
        <a:defRPr sz="3300" b="1">
          <a:solidFill>
            <a:schemeClr val="tx2"/>
          </a:solidFill>
          <a:latin typeface="Lubalin Graph Medium" pitchFamily="18" charset="0"/>
          <a:ea typeface="MS PGothic" pitchFamily="34" charset="-128"/>
          <a:cs typeface="MS PGothic" pitchFamily="34" charset="-128"/>
        </a:defRPr>
      </a:lvl8pPr>
      <a:lvl9pPr marL="1828800" algn="l" rtl="0" fontAlgn="base">
        <a:spcBef>
          <a:spcPct val="0"/>
        </a:spcBef>
        <a:spcAft>
          <a:spcPct val="0"/>
        </a:spcAft>
        <a:defRPr sz="3300" b="1">
          <a:solidFill>
            <a:schemeClr val="tx2"/>
          </a:solidFill>
          <a:latin typeface="Lubalin Graph Medium" pitchFamily="18" charset="0"/>
          <a:ea typeface="MS PGothic" pitchFamily="34" charset="-128"/>
          <a:cs typeface="MS PGothic" pitchFamily="34" charset="-128"/>
        </a:defRPr>
      </a:lvl9pPr>
    </p:titleStyle>
    <p:bodyStyle>
      <a:lvl1pPr marL="180975" indent="-180975" algn="l" rtl="0" eaLnBrk="0" fontAlgn="base" hangingPunct="0">
        <a:spcBef>
          <a:spcPct val="30000"/>
        </a:spcBef>
        <a:spcAft>
          <a:spcPct val="0"/>
        </a:spcAft>
        <a:buClr>
          <a:schemeClr val="tx2"/>
        </a:buClr>
        <a:buChar char="•"/>
        <a:defRPr sz="2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lr>
          <a:srgbClr val="003F69"/>
        </a:buClr>
        <a:buChar char="•"/>
        <a:defRPr sz="2200">
          <a:solidFill>
            <a:schemeClr val="tx1"/>
          </a:solidFill>
          <a:latin typeface="+mn-lt"/>
          <a:ea typeface="ＭＳ Ｐゴシック" pitchFamily="34" charset="-128"/>
          <a:cs typeface="+mn-cs"/>
        </a:defRPr>
      </a:lvl2pPr>
      <a:lvl3pPr marL="1144588" indent="-228600" algn="l" rtl="0" eaLnBrk="0" fontAlgn="base" hangingPunct="0">
        <a:spcBef>
          <a:spcPct val="20000"/>
        </a:spcBef>
        <a:spcAft>
          <a:spcPct val="0"/>
        </a:spcAft>
        <a:buClr>
          <a:schemeClr val="tx2"/>
        </a:buClr>
        <a:buChar char="•"/>
        <a:defRPr sz="2000">
          <a:solidFill>
            <a:schemeClr val="tx1"/>
          </a:solidFill>
          <a:latin typeface="+mn-lt"/>
          <a:ea typeface="ＭＳ Ｐゴシック" pitchFamily="34" charset="-128"/>
          <a:cs typeface="+mn-cs"/>
        </a:defRPr>
      </a:lvl3pPr>
      <a:lvl4pPr marL="1600200" indent="-228600" algn="l" rtl="0" eaLnBrk="0" fontAlgn="base" hangingPunct="0">
        <a:spcBef>
          <a:spcPct val="20000"/>
        </a:spcBef>
        <a:spcAft>
          <a:spcPct val="0"/>
        </a:spcAft>
        <a:buClr>
          <a:srgbClr val="003F69"/>
        </a:buClr>
        <a:buChar char="•"/>
        <a:defRPr sz="2000">
          <a:solidFill>
            <a:schemeClr val="tx1"/>
          </a:solidFill>
          <a:latin typeface="+mn-lt"/>
          <a:ea typeface="ＭＳ Ｐゴシック" pitchFamily="34" charset="-128"/>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ea typeface="ＭＳ Ｐゴシック" pitchFamily="34" charset="-128"/>
          <a:cs typeface="+mn-cs"/>
        </a:defRPr>
      </a:lvl5pPr>
      <a:lvl6pPr marL="2514600" indent="-228600" algn="l" rtl="0" fontAlgn="base">
        <a:spcBef>
          <a:spcPct val="20000"/>
        </a:spcBef>
        <a:spcAft>
          <a:spcPct val="0"/>
        </a:spcAft>
        <a:buClr>
          <a:schemeClr val="tx2"/>
        </a:buClr>
        <a:buChar char="•"/>
        <a:defRPr>
          <a:solidFill>
            <a:schemeClr val="tx1"/>
          </a:solidFill>
          <a:latin typeface="+mn-lt"/>
          <a:ea typeface="+mn-ea"/>
          <a:cs typeface="+mn-cs"/>
        </a:defRPr>
      </a:lvl6pPr>
      <a:lvl7pPr marL="2971800" indent="-228600" algn="l" rtl="0" fontAlgn="base">
        <a:spcBef>
          <a:spcPct val="20000"/>
        </a:spcBef>
        <a:spcAft>
          <a:spcPct val="0"/>
        </a:spcAft>
        <a:buClr>
          <a:schemeClr val="tx2"/>
        </a:buClr>
        <a:buChar char="•"/>
        <a:defRPr>
          <a:solidFill>
            <a:schemeClr val="tx1"/>
          </a:solidFill>
          <a:latin typeface="+mn-lt"/>
          <a:ea typeface="+mn-ea"/>
          <a:cs typeface="+mn-cs"/>
        </a:defRPr>
      </a:lvl7pPr>
      <a:lvl8pPr marL="3429000" indent="-228600" algn="l" rtl="0" fontAlgn="base">
        <a:spcBef>
          <a:spcPct val="20000"/>
        </a:spcBef>
        <a:spcAft>
          <a:spcPct val="0"/>
        </a:spcAft>
        <a:buClr>
          <a:schemeClr val="tx2"/>
        </a:buClr>
        <a:buChar char="•"/>
        <a:defRPr>
          <a:solidFill>
            <a:schemeClr val="tx1"/>
          </a:solidFill>
          <a:latin typeface="+mn-lt"/>
          <a:ea typeface="+mn-ea"/>
          <a:cs typeface="+mn-cs"/>
        </a:defRPr>
      </a:lvl8pPr>
      <a:lvl9pPr marL="3886200" indent="-228600" algn="l" rtl="0" fontAlgn="base">
        <a:spcBef>
          <a:spcPct val="20000"/>
        </a:spcBef>
        <a:spcAft>
          <a:spcPct val="0"/>
        </a:spcAft>
        <a:buClr>
          <a:schemeClr val="tx2"/>
        </a:buClr>
        <a:buChar char="•"/>
        <a:defRPr>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490A50"/>
            </a:gs>
            <a:gs pos="50000">
              <a:srgbClr val="9D16AC"/>
            </a:gs>
            <a:gs pos="100000">
              <a:srgbClr val="490A50"/>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charset="0"/>
              </a:defRPr>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charset="0"/>
              </a:defRPr>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pPr>
            <a:fld id="{EDDFBCC1-10E7-4F25-BD39-F830FAF9BCE2}" type="slidenum">
              <a:rPr lang="en-US" altLang="en-US">
                <a:solidFill>
                  <a:srgbClr val="000000"/>
                </a:solidFill>
                <a:latin typeface="Times" panose="02020603050405020304" pitchFamily="18" charset="0"/>
              </a:rPr>
              <a:pPr eaLnBrk="0" fontAlgn="base" hangingPunct="0">
                <a:spcBef>
                  <a:spcPct val="0"/>
                </a:spcBef>
                <a:spcAft>
                  <a:spcPct val="0"/>
                </a:spcAft>
              </a:pPr>
              <a:t>‹#›</a:t>
            </a:fld>
            <a:endParaRPr lang="en-US" altLang="en-US">
              <a:solidFill>
                <a:srgbClr val="000000"/>
              </a:solidFill>
              <a:latin typeface="Times" panose="02020603050405020304" pitchFamily="18" charset="0"/>
            </a:endParaRPr>
          </a:p>
        </p:txBody>
      </p:sp>
    </p:spTree>
    <p:extLst>
      <p:ext uri="{BB962C8B-B14F-4D97-AF65-F5344CB8AC3E}">
        <p14:creationId xmlns:p14="http://schemas.microsoft.com/office/powerpoint/2010/main" val="408165340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50077627"/>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5162921"/>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C4A68B-24C0-407F-9DD8-E8BBAE4C89B2}" type="datetimeFigureOut">
              <a:rPr lang="en-GB" smtClean="0">
                <a:solidFill>
                  <a:prstClr val="black">
                    <a:tint val="75000"/>
                  </a:prstClr>
                </a:solidFill>
              </a:rPr>
              <a:pPr/>
              <a:t>23/06/2015</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B316F-E144-4B22-9F99-C31A289ADAF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8180454"/>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latin typeface="Times"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latin typeface="Times"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0A46B788-84C0-4299-9111-778627E97CCE}" type="slidenum">
              <a:rPr lang="en-US">
                <a:solidFill>
                  <a:srgbClr val="000000"/>
                </a:solidFill>
                <a:latin typeface="Times" charset="0"/>
              </a:rPr>
              <a:pPr eaLnBrk="0" fontAlgn="base" hangingPunct="0">
                <a:spcBef>
                  <a:spcPct val="0"/>
                </a:spcBef>
                <a:spcAft>
                  <a:spcPct val="0"/>
                </a:spcAft>
                <a:defRPr/>
              </a:pPr>
              <a:t>‹#›</a:t>
            </a:fld>
            <a:endParaRPr lang="en-US">
              <a:solidFill>
                <a:srgbClr val="000000"/>
              </a:solidFill>
              <a:latin typeface="Times" charset="0"/>
            </a:endParaRPr>
          </a:p>
        </p:txBody>
      </p:sp>
    </p:spTree>
    <p:extLst>
      <p:ext uri="{BB962C8B-B14F-4D97-AF65-F5344CB8AC3E}">
        <p14:creationId xmlns:p14="http://schemas.microsoft.com/office/powerpoint/2010/main" val="987683290"/>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47"/>
          <p:cNvSpPr>
            <a:spLocks noChangeArrowheads="1"/>
          </p:cNvSpPr>
          <p:nvPr/>
        </p:nvSpPr>
        <p:spPr bwMode="auto">
          <a:xfrm>
            <a:off x="2" y="6365470"/>
            <a:ext cx="7722720" cy="504053"/>
          </a:xfrm>
          <a:prstGeom prst="rect">
            <a:avLst/>
          </a:prstGeom>
          <a:solidFill>
            <a:srgbClr val="003F6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4173" tIns="48971" rIns="94173" bIns="48971" anchor="ctr">
            <a:spAutoFit/>
          </a:bodyPr>
          <a:lstStyle/>
          <a:p>
            <a:pPr defTabSz="957516" eaLnBrk="0" fontAlgn="base" hangingPunct="0">
              <a:spcBef>
                <a:spcPct val="0"/>
              </a:spcBef>
              <a:spcAft>
                <a:spcPct val="0"/>
              </a:spcAft>
            </a:pPr>
            <a:endParaRPr lang="en-US" sz="2600">
              <a:solidFill>
                <a:srgbClr val="5F5F5F"/>
              </a:solidFill>
              <a:latin typeface="Arial" pitchFamily="34" charset="0"/>
              <a:cs typeface="Arial" pitchFamily="34" charset="0"/>
            </a:endParaRPr>
          </a:p>
        </p:txBody>
      </p:sp>
      <p:pic>
        <p:nvPicPr>
          <p:cNvPr id="6147" name="Picture 31" descr="The Playe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161121" y="4706415"/>
            <a:ext cx="1982880" cy="2151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2" name="Rectangle 18"/>
          <p:cNvSpPr>
            <a:spLocks noGrp="1" noChangeArrowheads="1"/>
          </p:cNvSpPr>
          <p:nvPr>
            <p:ph type="sldNum" sz="quarter" idx="4"/>
          </p:nvPr>
        </p:nvSpPr>
        <p:spPr bwMode="auto">
          <a:xfrm>
            <a:off x="6363361" y="6365468"/>
            <a:ext cx="836640" cy="483891"/>
          </a:xfrm>
          <a:prstGeom prst="rect">
            <a:avLst/>
          </a:prstGeom>
          <a:noFill/>
          <a:ln w="9525">
            <a:noFill/>
            <a:miter lim="800000"/>
            <a:headEnd/>
            <a:tailEnd/>
          </a:ln>
        </p:spPr>
        <p:txBody>
          <a:bodyPr vert="horz" wrap="square" lIns="95682" tIns="47839" rIns="95682" bIns="47839" numCol="1" anchor="b" anchorCtr="0" compatLnSpc="1">
            <a:prstTxWarp prst="textNoShape">
              <a:avLst/>
            </a:prstTxWarp>
          </a:bodyPr>
          <a:lstStyle>
            <a:lvl1pPr algn="r" defTabSz="828850" eaLnBrk="0">
              <a:lnSpc>
                <a:spcPct val="100000"/>
              </a:lnSpc>
              <a:buClrTx/>
              <a:buSzTx/>
              <a:defRPr sz="700" b="0">
                <a:solidFill>
                  <a:srgbClr val="FFFFFF"/>
                </a:solidFill>
                <a:latin typeface="Arial" charset="0"/>
                <a:ea typeface="ＭＳ Ｐゴシック" pitchFamily="-112" charset="-128"/>
              </a:defRPr>
            </a:lvl1pPr>
          </a:lstStyle>
          <a:p>
            <a:pPr fontAlgn="base" hangingPunct="0">
              <a:spcBef>
                <a:spcPct val="0"/>
              </a:spcBef>
              <a:spcAft>
                <a:spcPct val="0"/>
              </a:spcAft>
              <a:buFont typeface="Times New Roman" pitchFamily="18" charset="0"/>
              <a:buNone/>
              <a:defRPr/>
            </a:pPr>
            <a:fld id="{285F6CB3-5942-4E64-8AC4-61F7DD9955DB}" type="slidenum">
              <a:rPr lang="en-US">
                <a:cs typeface="Arial" pitchFamily="34" charset="0"/>
              </a:rPr>
              <a:pPr fontAlgn="base" hangingPunct="0">
                <a:spcBef>
                  <a:spcPct val="0"/>
                </a:spcBef>
                <a:spcAft>
                  <a:spcPct val="0"/>
                </a:spcAft>
                <a:buFont typeface="Times New Roman" pitchFamily="18" charset="0"/>
                <a:buNone/>
                <a:defRPr/>
              </a:pPr>
              <a:t>‹#›</a:t>
            </a:fld>
            <a:endParaRPr lang="en-US" dirty="0">
              <a:cs typeface="Arial" pitchFamily="34" charset="0"/>
            </a:endParaRPr>
          </a:p>
        </p:txBody>
      </p:sp>
      <p:sp>
        <p:nvSpPr>
          <p:cNvPr id="6149" name="Rectangle 23"/>
          <p:cNvSpPr>
            <a:spLocks noGrp="1" noChangeArrowheads="1"/>
          </p:cNvSpPr>
          <p:nvPr>
            <p:ph type="title"/>
          </p:nvPr>
        </p:nvSpPr>
        <p:spPr bwMode="auto">
          <a:xfrm>
            <a:off x="776160" y="545819"/>
            <a:ext cx="8081280" cy="71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682" tIns="47839" rIns="95682" bIns="47839" numCol="1" anchor="ctr" anchorCtr="0" compatLnSpc="1">
            <a:prstTxWarp prst="textNoShape">
              <a:avLst/>
            </a:prstTxWarp>
          </a:bodyPr>
          <a:lstStyle/>
          <a:p>
            <a:pPr lvl="0"/>
            <a:r>
              <a:rPr lang="en-US" smtClean="0"/>
              <a:t>Click to edit Master title style</a:t>
            </a:r>
          </a:p>
        </p:txBody>
      </p:sp>
      <p:pic>
        <p:nvPicPr>
          <p:cNvPr id="6150" name="Picture 32" descr="Sport England"/>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37440" y="6394273"/>
            <a:ext cx="1476000" cy="434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Rectangle 33"/>
          <p:cNvSpPr>
            <a:spLocks noGrp="1" noChangeArrowheads="1"/>
          </p:cNvSpPr>
          <p:nvPr>
            <p:ph type="body" idx="1"/>
          </p:nvPr>
        </p:nvSpPr>
        <p:spPr bwMode="auto">
          <a:xfrm>
            <a:off x="776160" y="1360945"/>
            <a:ext cx="8075520" cy="460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682" tIns="47839" rIns="95682" bIns="478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Rectangle 5"/>
          <p:cNvSpPr txBox="1">
            <a:spLocks noChangeArrowheads="1"/>
          </p:cNvSpPr>
          <p:nvPr/>
        </p:nvSpPr>
        <p:spPr bwMode="auto">
          <a:xfrm>
            <a:off x="3545280" y="6345307"/>
            <a:ext cx="3024000" cy="476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0" tIns="45682" rIns="91360" bIns="45682" anchor="b"/>
          <a:lstStyle>
            <a:defPPr>
              <a:defRPr lang="en-GB"/>
            </a:defPPr>
            <a:lvl1pPr algn="r" rtl="0" fontAlgn="base">
              <a:spcBef>
                <a:spcPct val="0"/>
              </a:spcBef>
              <a:spcAft>
                <a:spcPct val="0"/>
              </a:spcAft>
              <a:defRPr sz="1000" kern="1200">
                <a:solidFill>
                  <a:schemeClr val="bg1"/>
                </a:solidFill>
                <a:latin typeface="HelveticaNeue LT 45 Light" pitchFamily="34" charset="0"/>
                <a:ea typeface="+mn-ea"/>
                <a:cs typeface="+mn-cs"/>
              </a:defRPr>
            </a:lvl1pPr>
            <a:lvl2pPr marL="457200" algn="l" rtl="0" fontAlgn="base">
              <a:spcBef>
                <a:spcPct val="0"/>
              </a:spcBef>
              <a:spcAft>
                <a:spcPct val="0"/>
              </a:spcAft>
              <a:defRPr kern="1200">
                <a:solidFill>
                  <a:schemeClr val="tx1"/>
                </a:solidFill>
                <a:latin typeface="HelveticaNeue LT 45 Light" pitchFamily="34" charset="0"/>
                <a:ea typeface="+mn-ea"/>
                <a:cs typeface="+mn-cs"/>
              </a:defRPr>
            </a:lvl2pPr>
            <a:lvl3pPr marL="914400" algn="l" rtl="0" fontAlgn="base">
              <a:spcBef>
                <a:spcPct val="0"/>
              </a:spcBef>
              <a:spcAft>
                <a:spcPct val="0"/>
              </a:spcAft>
              <a:defRPr kern="1200">
                <a:solidFill>
                  <a:schemeClr val="tx1"/>
                </a:solidFill>
                <a:latin typeface="HelveticaNeue LT 45 Light" pitchFamily="34" charset="0"/>
                <a:ea typeface="+mn-ea"/>
                <a:cs typeface="+mn-cs"/>
              </a:defRPr>
            </a:lvl3pPr>
            <a:lvl4pPr marL="1371600" algn="l" rtl="0" fontAlgn="base">
              <a:spcBef>
                <a:spcPct val="0"/>
              </a:spcBef>
              <a:spcAft>
                <a:spcPct val="0"/>
              </a:spcAft>
              <a:defRPr kern="1200">
                <a:solidFill>
                  <a:schemeClr val="tx1"/>
                </a:solidFill>
                <a:latin typeface="HelveticaNeue LT 45 Light" pitchFamily="34" charset="0"/>
                <a:ea typeface="+mn-ea"/>
                <a:cs typeface="+mn-cs"/>
              </a:defRPr>
            </a:lvl4pPr>
            <a:lvl5pPr marL="1828800" algn="l" rtl="0" fontAlgn="base">
              <a:spcBef>
                <a:spcPct val="0"/>
              </a:spcBef>
              <a:spcAft>
                <a:spcPct val="0"/>
              </a:spcAft>
              <a:defRPr kern="1200">
                <a:solidFill>
                  <a:schemeClr val="tx1"/>
                </a:solidFill>
                <a:latin typeface="HelveticaNeue LT 45 Light" pitchFamily="34" charset="0"/>
                <a:ea typeface="+mn-ea"/>
                <a:cs typeface="+mn-cs"/>
              </a:defRPr>
            </a:lvl5pPr>
            <a:lvl6pPr marL="2286000" algn="l" defTabSz="914400" rtl="0" eaLnBrk="1" latinLnBrk="0" hangingPunct="1">
              <a:defRPr kern="1200">
                <a:solidFill>
                  <a:schemeClr val="tx1"/>
                </a:solidFill>
                <a:latin typeface="HelveticaNeue LT 45 Light" pitchFamily="34" charset="0"/>
                <a:ea typeface="+mn-ea"/>
                <a:cs typeface="+mn-cs"/>
              </a:defRPr>
            </a:lvl6pPr>
            <a:lvl7pPr marL="2743200" algn="l" defTabSz="914400" rtl="0" eaLnBrk="1" latinLnBrk="0" hangingPunct="1">
              <a:defRPr kern="1200">
                <a:solidFill>
                  <a:schemeClr val="tx1"/>
                </a:solidFill>
                <a:latin typeface="HelveticaNeue LT 45 Light" pitchFamily="34" charset="0"/>
                <a:ea typeface="+mn-ea"/>
                <a:cs typeface="+mn-cs"/>
              </a:defRPr>
            </a:lvl7pPr>
            <a:lvl8pPr marL="3200400" algn="l" defTabSz="914400" rtl="0" eaLnBrk="1" latinLnBrk="0" hangingPunct="1">
              <a:defRPr kern="1200">
                <a:solidFill>
                  <a:schemeClr val="tx1"/>
                </a:solidFill>
                <a:latin typeface="HelveticaNeue LT 45 Light" pitchFamily="34" charset="0"/>
                <a:ea typeface="+mn-ea"/>
                <a:cs typeface="+mn-cs"/>
              </a:defRPr>
            </a:lvl8pPr>
            <a:lvl9pPr marL="3657600" algn="l" defTabSz="914400" rtl="0" eaLnBrk="1" latinLnBrk="0" hangingPunct="1">
              <a:defRPr kern="1200">
                <a:solidFill>
                  <a:schemeClr val="tx1"/>
                </a:solidFill>
                <a:latin typeface="HelveticaNeue LT 45 Light" pitchFamily="34" charset="0"/>
                <a:ea typeface="+mn-ea"/>
                <a:cs typeface="+mn-cs"/>
              </a:defRPr>
            </a:lvl9pPr>
          </a:lstStyle>
          <a:p>
            <a:pPr defTabSz="828850" eaLnBrk="0" hangingPunct="0">
              <a:defRPr/>
            </a:pPr>
            <a:r>
              <a:rPr lang="en-GB" dirty="0" smtClean="0">
                <a:solidFill>
                  <a:srgbClr val="FFFFFF"/>
                </a:solidFill>
              </a:rPr>
              <a:t>Creating a sporting habit for life</a:t>
            </a:r>
            <a:endParaRPr lang="en-GB" dirty="0">
              <a:solidFill>
                <a:srgbClr val="FFFFFF"/>
              </a:solidFill>
            </a:endParaRPr>
          </a:p>
        </p:txBody>
      </p:sp>
    </p:spTree>
    <p:extLst>
      <p:ext uri="{BB962C8B-B14F-4D97-AF65-F5344CB8AC3E}">
        <p14:creationId xmlns:p14="http://schemas.microsoft.com/office/powerpoint/2010/main" val="453021783"/>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 id="2147483772" r:id="rId13"/>
    <p:sldLayoutId id="2147483773" r:id="rId14"/>
    <p:sldLayoutId id="2147483774" r:id="rId15"/>
    <p:sldLayoutId id="2147483775" r:id="rId16"/>
  </p:sldLayoutIdLst>
  <p:hf hdr="0" dt="0"/>
  <p:txStyles>
    <p:titleStyle>
      <a:lvl1pPr algn="l" defTabSz="957516" rtl="0" eaLnBrk="0" fontAlgn="base" hangingPunct="0">
        <a:spcBef>
          <a:spcPct val="0"/>
        </a:spcBef>
        <a:spcAft>
          <a:spcPct val="0"/>
        </a:spcAft>
        <a:defRPr sz="3500" b="1">
          <a:solidFill>
            <a:schemeClr val="tx2"/>
          </a:solidFill>
          <a:latin typeface="Arial" charset="0"/>
          <a:ea typeface="ＭＳ Ｐゴシック" pitchFamily="-112" charset="-128"/>
          <a:cs typeface="+mj-cs"/>
        </a:defRPr>
      </a:lvl1pPr>
      <a:lvl2pPr algn="l" defTabSz="957516" rtl="0" eaLnBrk="0" fontAlgn="base" hangingPunct="0">
        <a:spcBef>
          <a:spcPct val="0"/>
        </a:spcBef>
        <a:spcAft>
          <a:spcPct val="0"/>
        </a:spcAft>
        <a:defRPr sz="3500" b="1">
          <a:solidFill>
            <a:schemeClr val="tx2"/>
          </a:solidFill>
          <a:latin typeface="Arial" charset="0"/>
          <a:ea typeface="ＭＳ Ｐゴシック" pitchFamily="-112" charset="-128"/>
          <a:cs typeface="MS PGothic" pitchFamily="34" charset="-128"/>
        </a:defRPr>
      </a:lvl2pPr>
      <a:lvl3pPr algn="l" defTabSz="957516" rtl="0" eaLnBrk="0" fontAlgn="base" hangingPunct="0">
        <a:spcBef>
          <a:spcPct val="0"/>
        </a:spcBef>
        <a:spcAft>
          <a:spcPct val="0"/>
        </a:spcAft>
        <a:defRPr sz="3500" b="1">
          <a:solidFill>
            <a:schemeClr val="tx2"/>
          </a:solidFill>
          <a:latin typeface="Arial" charset="0"/>
          <a:ea typeface="ＭＳ Ｐゴシック" pitchFamily="-112" charset="-128"/>
          <a:cs typeface="MS PGothic" pitchFamily="34" charset="-128"/>
        </a:defRPr>
      </a:lvl3pPr>
      <a:lvl4pPr algn="l" defTabSz="957516" rtl="0" eaLnBrk="0" fontAlgn="base" hangingPunct="0">
        <a:spcBef>
          <a:spcPct val="0"/>
        </a:spcBef>
        <a:spcAft>
          <a:spcPct val="0"/>
        </a:spcAft>
        <a:defRPr sz="3500" b="1">
          <a:solidFill>
            <a:schemeClr val="tx2"/>
          </a:solidFill>
          <a:latin typeface="Arial" charset="0"/>
          <a:ea typeface="ＭＳ Ｐゴシック" pitchFamily="-112" charset="-128"/>
          <a:cs typeface="MS PGothic" pitchFamily="34" charset="-128"/>
        </a:defRPr>
      </a:lvl4pPr>
      <a:lvl5pPr algn="l" defTabSz="957516" rtl="0" eaLnBrk="0" fontAlgn="base" hangingPunct="0">
        <a:spcBef>
          <a:spcPct val="0"/>
        </a:spcBef>
        <a:spcAft>
          <a:spcPct val="0"/>
        </a:spcAft>
        <a:defRPr sz="3500" b="1">
          <a:solidFill>
            <a:schemeClr val="tx2"/>
          </a:solidFill>
          <a:latin typeface="Arial" charset="0"/>
          <a:ea typeface="ＭＳ Ｐゴシック" pitchFamily="-112" charset="-128"/>
          <a:cs typeface="MS PGothic" pitchFamily="34" charset="-128"/>
        </a:defRPr>
      </a:lvl5pPr>
      <a:lvl6pPr marL="456819" algn="l" rtl="0" fontAlgn="base">
        <a:spcBef>
          <a:spcPct val="0"/>
        </a:spcBef>
        <a:spcAft>
          <a:spcPct val="0"/>
        </a:spcAft>
        <a:defRPr sz="3300" b="1">
          <a:solidFill>
            <a:schemeClr val="tx2"/>
          </a:solidFill>
          <a:latin typeface="Lubalin Graph Medium" pitchFamily="18" charset="0"/>
          <a:ea typeface="MS PGothic" pitchFamily="34" charset="-128"/>
          <a:cs typeface="MS PGothic" pitchFamily="34" charset="-128"/>
        </a:defRPr>
      </a:lvl6pPr>
      <a:lvl7pPr marL="913642" algn="l" rtl="0" fontAlgn="base">
        <a:spcBef>
          <a:spcPct val="0"/>
        </a:spcBef>
        <a:spcAft>
          <a:spcPct val="0"/>
        </a:spcAft>
        <a:defRPr sz="3300" b="1">
          <a:solidFill>
            <a:schemeClr val="tx2"/>
          </a:solidFill>
          <a:latin typeface="Lubalin Graph Medium" pitchFamily="18" charset="0"/>
          <a:ea typeface="MS PGothic" pitchFamily="34" charset="-128"/>
          <a:cs typeface="MS PGothic" pitchFamily="34" charset="-128"/>
        </a:defRPr>
      </a:lvl7pPr>
      <a:lvl8pPr marL="1370464" algn="l" rtl="0" fontAlgn="base">
        <a:spcBef>
          <a:spcPct val="0"/>
        </a:spcBef>
        <a:spcAft>
          <a:spcPct val="0"/>
        </a:spcAft>
        <a:defRPr sz="3300" b="1">
          <a:solidFill>
            <a:schemeClr val="tx2"/>
          </a:solidFill>
          <a:latin typeface="Lubalin Graph Medium" pitchFamily="18" charset="0"/>
          <a:ea typeface="MS PGothic" pitchFamily="34" charset="-128"/>
          <a:cs typeface="MS PGothic" pitchFamily="34" charset="-128"/>
        </a:defRPr>
      </a:lvl8pPr>
      <a:lvl9pPr marL="1827283" algn="l" rtl="0" fontAlgn="base">
        <a:spcBef>
          <a:spcPct val="0"/>
        </a:spcBef>
        <a:spcAft>
          <a:spcPct val="0"/>
        </a:spcAft>
        <a:defRPr sz="3300" b="1">
          <a:solidFill>
            <a:schemeClr val="tx2"/>
          </a:solidFill>
          <a:latin typeface="Lubalin Graph Medium" pitchFamily="18" charset="0"/>
          <a:ea typeface="MS PGothic" pitchFamily="34" charset="-128"/>
          <a:cs typeface="MS PGothic" pitchFamily="34" charset="-128"/>
        </a:defRPr>
      </a:lvl9pPr>
    </p:titleStyle>
    <p:bodyStyle>
      <a:lvl1pPr marL="190063" indent="-190063" algn="l" defTabSz="957516" rtl="0" eaLnBrk="0" fontAlgn="base" hangingPunct="0">
        <a:spcBef>
          <a:spcPct val="30000"/>
        </a:spcBef>
        <a:spcAft>
          <a:spcPct val="0"/>
        </a:spcAft>
        <a:buClr>
          <a:schemeClr val="tx2"/>
        </a:buClr>
        <a:buChar char="•"/>
        <a:defRPr sz="2600">
          <a:solidFill>
            <a:schemeClr val="tx1"/>
          </a:solidFill>
          <a:latin typeface="+mn-lt"/>
          <a:ea typeface="ＭＳ Ｐゴシック" pitchFamily="-112" charset="-128"/>
          <a:cs typeface="+mn-cs"/>
        </a:defRPr>
      </a:lvl1pPr>
      <a:lvl2pPr marL="777531" indent="-296614" algn="l" defTabSz="957516" rtl="0" eaLnBrk="0" fontAlgn="base" hangingPunct="0">
        <a:spcBef>
          <a:spcPct val="20000"/>
        </a:spcBef>
        <a:spcAft>
          <a:spcPct val="0"/>
        </a:spcAft>
        <a:buClr>
          <a:srgbClr val="003F69"/>
        </a:buClr>
        <a:buChar char="•"/>
        <a:defRPr sz="2600">
          <a:solidFill>
            <a:schemeClr val="tx1"/>
          </a:solidFill>
          <a:latin typeface="+mn-lt"/>
          <a:ea typeface="ＭＳ Ｐゴシック" pitchFamily="-112" charset="-128"/>
          <a:cs typeface="+mn-cs"/>
        </a:defRPr>
      </a:lvl2pPr>
      <a:lvl3pPr marL="1197973" indent="-240460" algn="l" defTabSz="957516" rtl="0" eaLnBrk="0" fontAlgn="base" hangingPunct="0">
        <a:spcBef>
          <a:spcPct val="20000"/>
        </a:spcBef>
        <a:spcAft>
          <a:spcPct val="0"/>
        </a:spcAft>
        <a:buClr>
          <a:schemeClr val="tx2"/>
        </a:buClr>
        <a:buChar char="•"/>
        <a:defRPr sz="2000">
          <a:solidFill>
            <a:schemeClr val="tx1"/>
          </a:solidFill>
          <a:latin typeface="+mn-lt"/>
          <a:ea typeface="ＭＳ Ｐゴシック" pitchFamily="-112" charset="-128"/>
          <a:cs typeface="+mn-cs"/>
        </a:defRPr>
      </a:lvl3pPr>
      <a:lvl4pPr marL="1671692" indent="-237579" algn="l" defTabSz="957516" rtl="0" eaLnBrk="0" fontAlgn="base" hangingPunct="0">
        <a:spcBef>
          <a:spcPct val="20000"/>
        </a:spcBef>
        <a:spcAft>
          <a:spcPct val="0"/>
        </a:spcAft>
        <a:buClr>
          <a:srgbClr val="003F69"/>
        </a:buClr>
        <a:buChar char="•"/>
        <a:defRPr sz="2000">
          <a:solidFill>
            <a:schemeClr val="tx1"/>
          </a:solidFill>
          <a:latin typeface="+mn-lt"/>
          <a:ea typeface="ＭＳ Ｐゴシック" pitchFamily="-112" charset="-128"/>
          <a:cs typeface="+mn-cs"/>
        </a:defRPr>
      </a:lvl4pPr>
      <a:lvl5pPr marL="2152609" indent="-239019" algn="l" defTabSz="957516" rtl="0" eaLnBrk="0" fontAlgn="base" hangingPunct="0">
        <a:spcBef>
          <a:spcPct val="20000"/>
        </a:spcBef>
        <a:spcAft>
          <a:spcPct val="0"/>
        </a:spcAft>
        <a:buClr>
          <a:schemeClr val="tx2"/>
        </a:buClr>
        <a:buChar char="•"/>
        <a:defRPr sz="2000">
          <a:solidFill>
            <a:schemeClr val="tx1"/>
          </a:solidFill>
          <a:latin typeface="+mn-lt"/>
          <a:ea typeface="ＭＳ Ｐゴシック" pitchFamily="-112" charset="-128"/>
          <a:cs typeface="+mn-cs"/>
        </a:defRPr>
      </a:lvl5pPr>
      <a:lvl6pPr marL="2512516" indent="-228411" algn="l" rtl="0" fontAlgn="base">
        <a:spcBef>
          <a:spcPct val="20000"/>
        </a:spcBef>
        <a:spcAft>
          <a:spcPct val="0"/>
        </a:spcAft>
        <a:buClr>
          <a:schemeClr val="tx2"/>
        </a:buClr>
        <a:buChar char="•"/>
        <a:defRPr>
          <a:solidFill>
            <a:schemeClr val="tx1"/>
          </a:solidFill>
          <a:latin typeface="+mn-lt"/>
          <a:ea typeface="+mn-ea"/>
          <a:cs typeface="+mn-cs"/>
        </a:defRPr>
      </a:lvl6pPr>
      <a:lvl7pPr marL="2969337" indent="-228411" algn="l" rtl="0" fontAlgn="base">
        <a:spcBef>
          <a:spcPct val="20000"/>
        </a:spcBef>
        <a:spcAft>
          <a:spcPct val="0"/>
        </a:spcAft>
        <a:buClr>
          <a:schemeClr val="tx2"/>
        </a:buClr>
        <a:buChar char="•"/>
        <a:defRPr>
          <a:solidFill>
            <a:schemeClr val="tx1"/>
          </a:solidFill>
          <a:latin typeface="+mn-lt"/>
          <a:ea typeface="+mn-ea"/>
          <a:cs typeface="+mn-cs"/>
        </a:defRPr>
      </a:lvl7pPr>
      <a:lvl8pPr marL="3426158" indent="-228411" algn="l" rtl="0" fontAlgn="base">
        <a:spcBef>
          <a:spcPct val="20000"/>
        </a:spcBef>
        <a:spcAft>
          <a:spcPct val="0"/>
        </a:spcAft>
        <a:buClr>
          <a:schemeClr val="tx2"/>
        </a:buClr>
        <a:buChar char="•"/>
        <a:defRPr>
          <a:solidFill>
            <a:schemeClr val="tx1"/>
          </a:solidFill>
          <a:latin typeface="+mn-lt"/>
          <a:ea typeface="+mn-ea"/>
          <a:cs typeface="+mn-cs"/>
        </a:defRPr>
      </a:lvl8pPr>
      <a:lvl9pPr marL="3882978" indent="-228411" algn="l" rtl="0" fontAlgn="base">
        <a:spcBef>
          <a:spcPct val="20000"/>
        </a:spcBef>
        <a:spcAft>
          <a:spcPct val="0"/>
        </a:spcAft>
        <a:buClr>
          <a:schemeClr val="tx2"/>
        </a:buClr>
        <a:buChar char="•"/>
        <a:defRPr>
          <a:solidFill>
            <a:schemeClr val="tx1"/>
          </a:solidFill>
          <a:latin typeface="+mn-lt"/>
          <a:ea typeface="+mn-ea"/>
          <a:cs typeface="+mn-cs"/>
        </a:defRPr>
      </a:lvl9pPr>
    </p:bodyStyle>
    <p:otherStyle>
      <a:defPPr>
        <a:defRPr lang="en-US"/>
      </a:defPPr>
      <a:lvl1pPr marL="0" algn="l" defTabSz="456819" rtl="0" eaLnBrk="1" latinLnBrk="0" hangingPunct="1">
        <a:defRPr sz="1800" kern="1200">
          <a:solidFill>
            <a:schemeClr val="tx1"/>
          </a:solidFill>
          <a:latin typeface="+mn-lt"/>
          <a:ea typeface="+mn-ea"/>
          <a:cs typeface="+mn-cs"/>
        </a:defRPr>
      </a:lvl1pPr>
      <a:lvl2pPr marL="456819" algn="l" defTabSz="456819" rtl="0" eaLnBrk="1" latinLnBrk="0" hangingPunct="1">
        <a:defRPr sz="1800" kern="1200">
          <a:solidFill>
            <a:schemeClr val="tx1"/>
          </a:solidFill>
          <a:latin typeface="+mn-lt"/>
          <a:ea typeface="+mn-ea"/>
          <a:cs typeface="+mn-cs"/>
        </a:defRPr>
      </a:lvl2pPr>
      <a:lvl3pPr marL="913642" algn="l" defTabSz="456819" rtl="0" eaLnBrk="1" latinLnBrk="0" hangingPunct="1">
        <a:defRPr sz="1800" kern="1200">
          <a:solidFill>
            <a:schemeClr val="tx1"/>
          </a:solidFill>
          <a:latin typeface="+mn-lt"/>
          <a:ea typeface="+mn-ea"/>
          <a:cs typeface="+mn-cs"/>
        </a:defRPr>
      </a:lvl3pPr>
      <a:lvl4pPr marL="1370464" algn="l" defTabSz="456819" rtl="0" eaLnBrk="1" latinLnBrk="0" hangingPunct="1">
        <a:defRPr sz="1800" kern="1200">
          <a:solidFill>
            <a:schemeClr val="tx1"/>
          </a:solidFill>
          <a:latin typeface="+mn-lt"/>
          <a:ea typeface="+mn-ea"/>
          <a:cs typeface="+mn-cs"/>
        </a:defRPr>
      </a:lvl4pPr>
      <a:lvl5pPr marL="1827283" algn="l" defTabSz="456819" rtl="0" eaLnBrk="1" latinLnBrk="0" hangingPunct="1">
        <a:defRPr sz="1800" kern="1200">
          <a:solidFill>
            <a:schemeClr val="tx1"/>
          </a:solidFill>
          <a:latin typeface="+mn-lt"/>
          <a:ea typeface="+mn-ea"/>
          <a:cs typeface="+mn-cs"/>
        </a:defRPr>
      </a:lvl5pPr>
      <a:lvl6pPr marL="2284105" algn="l" defTabSz="456819" rtl="0" eaLnBrk="1" latinLnBrk="0" hangingPunct="1">
        <a:defRPr sz="1800" kern="1200">
          <a:solidFill>
            <a:schemeClr val="tx1"/>
          </a:solidFill>
          <a:latin typeface="+mn-lt"/>
          <a:ea typeface="+mn-ea"/>
          <a:cs typeface="+mn-cs"/>
        </a:defRPr>
      </a:lvl6pPr>
      <a:lvl7pPr marL="2740926" algn="l" defTabSz="456819" rtl="0" eaLnBrk="1" latinLnBrk="0" hangingPunct="1">
        <a:defRPr sz="1800" kern="1200">
          <a:solidFill>
            <a:schemeClr val="tx1"/>
          </a:solidFill>
          <a:latin typeface="+mn-lt"/>
          <a:ea typeface="+mn-ea"/>
          <a:cs typeface="+mn-cs"/>
        </a:defRPr>
      </a:lvl7pPr>
      <a:lvl8pPr marL="3197744" algn="l" defTabSz="456819" rtl="0" eaLnBrk="1" latinLnBrk="0" hangingPunct="1">
        <a:defRPr sz="1800" kern="1200">
          <a:solidFill>
            <a:schemeClr val="tx1"/>
          </a:solidFill>
          <a:latin typeface="+mn-lt"/>
          <a:ea typeface="+mn-ea"/>
          <a:cs typeface="+mn-cs"/>
        </a:defRPr>
      </a:lvl8pPr>
      <a:lvl9pPr marL="3654567" algn="l" defTabSz="45681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37.xml"/><Relationship Id="rId4" Type="http://schemas.openxmlformats.org/officeDocument/2006/relationships/image" Target="../media/image10.jpeg"/></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60.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60.xml"/><Relationship Id="rId5" Type="http://schemas.openxmlformats.org/officeDocument/2006/relationships/image" Target="../media/image9.jpeg"/><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60.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38.xml"/><Relationship Id="rId4" Type="http://schemas.openxmlformats.org/officeDocument/2006/relationships/image" Target="../media/image10.jpeg"/></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7.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16.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5.xml"/><Relationship Id="rId1" Type="http://schemas.openxmlformats.org/officeDocument/2006/relationships/slideLayout" Target="../slideLayouts/slideLayout27.xml"/><Relationship Id="rId5" Type="http://schemas.openxmlformats.org/officeDocument/2006/relationships/image" Target="../media/image9.jpe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49.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49.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49.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60.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3600" b="1" dirty="0">
                <a:solidFill>
                  <a:schemeClr val="tx2"/>
                </a:solidFill>
                <a:latin typeface="Lubalin Graph Medium" panose="02060803020205020404" pitchFamily="18" charset="0"/>
              </a:rPr>
              <a:t>Commissioning s</a:t>
            </a:r>
            <a:r>
              <a:rPr lang="en-GB" sz="3600" b="1" dirty="0" smtClean="0">
                <a:solidFill>
                  <a:schemeClr val="tx2"/>
                </a:solidFill>
                <a:latin typeface="Lubalin Graph Medium" panose="02060803020205020404" pitchFamily="18" charset="0"/>
              </a:rPr>
              <a:t>upport </a:t>
            </a:r>
            <a:r>
              <a:rPr lang="en-GB" sz="3600" b="1" dirty="0">
                <a:solidFill>
                  <a:schemeClr val="tx2"/>
                </a:solidFill>
                <a:latin typeface="Lubalin Graph Medium" panose="02060803020205020404" pitchFamily="18" charset="0"/>
              </a:rPr>
              <a:t>for local </a:t>
            </a:r>
            <a:r>
              <a:rPr lang="en-GB" sz="3600" b="1" dirty="0" smtClean="0">
                <a:solidFill>
                  <a:schemeClr val="tx2"/>
                </a:solidFill>
                <a:latin typeface="Lubalin Graph Medium" panose="02060803020205020404" pitchFamily="18" charset="0"/>
              </a:rPr>
              <a:t>authority </a:t>
            </a:r>
            <a:r>
              <a:rPr lang="en-GB" sz="3600" b="1" dirty="0">
                <a:solidFill>
                  <a:schemeClr val="tx2"/>
                </a:solidFill>
                <a:latin typeface="Lubalin Graph Medium" panose="02060803020205020404" pitchFamily="18" charset="0"/>
              </a:rPr>
              <a:t>sport and physical activity services</a:t>
            </a:r>
          </a:p>
        </p:txBody>
      </p:sp>
      <p:sp>
        <p:nvSpPr>
          <p:cNvPr id="3" name="Subtitle 2"/>
          <p:cNvSpPr>
            <a:spLocks noGrp="1"/>
          </p:cNvSpPr>
          <p:nvPr>
            <p:ph type="subTitle" idx="1"/>
          </p:nvPr>
        </p:nvSpPr>
        <p:spPr/>
        <p:txBody>
          <a:bodyPr/>
          <a:lstStyle/>
          <a:p>
            <a:r>
              <a:rPr lang="en-GB" baseline="30000" dirty="0" smtClean="0"/>
              <a:t>c</a:t>
            </a:r>
            <a:r>
              <a:rPr lang="en-GB" dirty="0" smtClean="0"/>
              <a:t>CLOA</a:t>
            </a:r>
            <a:r>
              <a:rPr lang="en-GB" dirty="0" smtClean="0">
                <a:solidFill>
                  <a:schemeClr val="bg1">
                    <a:lumMod val="50000"/>
                  </a:schemeClr>
                </a:solidFill>
              </a:rPr>
              <a:t> </a:t>
            </a:r>
            <a:r>
              <a:rPr lang="en-GB" dirty="0" smtClean="0">
                <a:solidFill>
                  <a:schemeClr val="bg1">
                    <a:lumMod val="50000"/>
                  </a:schemeClr>
                </a:solidFill>
              </a:rPr>
              <a:t>AGM</a:t>
            </a:r>
          </a:p>
          <a:p>
            <a:r>
              <a:rPr lang="en-GB" dirty="0" smtClean="0">
                <a:solidFill>
                  <a:schemeClr val="bg1">
                    <a:lumMod val="50000"/>
                  </a:schemeClr>
                </a:solidFill>
              </a:rPr>
              <a:t>25 June 2015</a:t>
            </a:r>
            <a:endParaRPr lang="en-GB" dirty="0">
              <a:solidFill>
                <a:schemeClr val="bg1">
                  <a:lumMod val="50000"/>
                </a:schemeClr>
              </a:solidFill>
            </a:endParaRPr>
          </a:p>
        </p:txBody>
      </p:sp>
      <p:pic>
        <p:nvPicPr>
          <p:cNvPr id="102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36957" y="6138932"/>
            <a:ext cx="1466850" cy="6191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2"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solidFill>
                <a:prstClr val="black"/>
              </a:solidFill>
            </a:endParaRPr>
          </a:p>
        </p:txBody>
      </p:sp>
      <p:sp>
        <p:nvSpPr>
          <p:cNvPr id="5" name="Rectangle 4"/>
          <p:cNvSpPr>
            <a:spLocks noChangeArrowheads="1"/>
          </p:cNvSpPr>
          <p:nvPr/>
        </p:nvSpPr>
        <p:spPr bwMode="auto">
          <a:xfrm>
            <a:off x="0" y="755362"/>
            <a:ext cx="6647974"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GB" altLang="en-US" sz="1300" b="1" dirty="0">
                <a:solidFill>
                  <a:prstClr val="black"/>
                </a:solidFill>
                <a:ea typeface="Times New Roman" pitchFamily="18" charset="0"/>
                <a:cs typeface="Times New Roman" pitchFamily="18" charset="0"/>
              </a:rPr>
              <a:t>							</a:t>
            </a:r>
            <a:endParaRPr lang="en-GB" altLang="en-US" dirty="0">
              <a:solidFill>
                <a:prstClr val="black"/>
              </a:solidFill>
              <a:latin typeface="Arial" pitchFamily="34" charset="0"/>
              <a:cs typeface="Arial" pitchFamily="34" charset="0"/>
            </a:endParaRPr>
          </a:p>
        </p:txBody>
      </p:sp>
      <p:pic>
        <p:nvPicPr>
          <p:cNvPr id="8"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051" y="6167576"/>
            <a:ext cx="1009650" cy="361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44970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224136"/>
          </a:xfrm>
        </p:spPr>
        <p:txBody>
          <a:bodyPr/>
          <a:lstStyle/>
          <a:p>
            <a:r>
              <a:rPr lang="en-GB" sz="4000" dirty="0" smtClean="0">
                <a:solidFill>
                  <a:srgbClr val="003366"/>
                </a:solidFill>
                <a:latin typeface="Lubalin Graph Medium" pitchFamily="18" charset="0"/>
              </a:rPr>
              <a:t>Lessons learned</a:t>
            </a:r>
            <a:endParaRPr lang="en-GB" sz="4000" dirty="0">
              <a:solidFill>
                <a:srgbClr val="003366"/>
              </a:solidFill>
              <a:latin typeface="Lubalin Graph Medium" pitchFamily="18" charset="0"/>
            </a:endParaRPr>
          </a:p>
        </p:txBody>
      </p:sp>
      <p:sp>
        <p:nvSpPr>
          <p:cNvPr id="3" name="Content Placeholder 2"/>
          <p:cNvSpPr>
            <a:spLocks noGrp="1"/>
          </p:cNvSpPr>
          <p:nvPr>
            <p:ph idx="1"/>
          </p:nvPr>
        </p:nvSpPr>
        <p:spPr>
          <a:xfrm>
            <a:off x="304800" y="1055018"/>
            <a:ext cx="8515350" cy="5383882"/>
          </a:xfrm>
        </p:spPr>
        <p:txBody>
          <a:bodyPr/>
          <a:lstStyle/>
          <a:p>
            <a:endParaRPr lang="en-GB" sz="2200" dirty="0">
              <a:solidFill>
                <a:schemeClr val="bg1">
                  <a:lumMod val="50000"/>
                </a:schemeClr>
              </a:solidFill>
            </a:endParaRPr>
          </a:p>
          <a:p>
            <a:pPr marL="0" indent="0">
              <a:buNone/>
            </a:pPr>
            <a:endParaRPr lang="en-GB" sz="2200" dirty="0">
              <a:solidFill>
                <a:schemeClr val="bg1"/>
              </a:solidFill>
            </a:endParaRPr>
          </a:p>
        </p:txBody>
      </p:sp>
      <p:sp>
        <p:nvSpPr>
          <p:cNvPr id="5" name="Rectangle 2"/>
          <p:cNvSpPr txBox="1">
            <a:spLocks noChangeArrowheads="1"/>
          </p:cNvSpPr>
          <p:nvPr/>
        </p:nvSpPr>
        <p:spPr bwMode="auto">
          <a:xfrm>
            <a:off x="323056" y="1115425"/>
            <a:ext cx="8497887"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57200" indent="-457200" eaLnBrk="1">
              <a:spcBef>
                <a:spcPts val="1500"/>
              </a:spcBef>
            </a:pPr>
            <a:r>
              <a:rPr lang="en-US" altLang="en-US" sz="2000" kern="0" dirty="0" smtClean="0">
                <a:solidFill>
                  <a:schemeClr val="bg1">
                    <a:lumMod val="50000"/>
                  </a:schemeClr>
                </a:solidFill>
                <a:latin typeface="Arial" panose="020B0604020202020204" pitchFamily="34" charset="0"/>
                <a:cs typeface="Arial" panose="020B0604020202020204" pitchFamily="34" charset="0"/>
                <a:sym typeface="Arial" panose="020B0604020202020204" pitchFamily="34" charset="0"/>
              </a:rPr>
              <a:t>The process worked and role of expert adviser was key</a:t>
            </a:r>
          </a:p>
          <a:p>
            <a:pPr marL="457200" indent="-457200" eaLnBrk="1">
              <a:spcBef>
                <a:spcPts val="1500"/>
              </a:spcBef>
            </a:pPr>
            <a:r>
              <a:rPr lang="en-US" altLang="en-US" sz="2000" kern="0" dirty="0" smtClean="0">
                <a:solidFill>
                  <a:schemeClr val="bg1">
                    <a:lumMod val="50000"/>
                  </a:schemeClr>
                </a:solidFill>
                <a:latin typeface="Arial" panose="020B0604020202020204" pitchFamily="34" charset="0"/>
                <a:cs typeface="Arial" panose="020B0604020202020204" pitchFamily="34" charset="0"/>
                <a:sym typeface="Arial" panose="020B0604020202020204" pitchFamily="34" charset="0"/>
              </a:rPr>
              <a:t>Transformational change is the long term solution councils will be following</a:t>
            </a:r>
          </a:p>
          <a:p>
            <a:pPr marL="457200" indent="-457200" eaLnBrk="1">
              <a:spcBef>
                <a:spcPts val="1500"/>
              </a:spcBef>
            </a:pPr>
            <a:r>
              <a:rPr lang="en-US" altLang="en-US" sz="2000" kern="0" dirty="0" smtClean="0">
                <a:solidFill>
                  <a:schemeClr val="bg1">
                    <a:lumMod val="50000"/>
                  </a:schemeClr>
                </a:solidFill>
                <a:latin typeface="Arial" panose="020B0604020202020204" pitchFamily="34" charset="0"/>
                <a:cs typeface="Arial" panose="020B0604020202020204" pitchFamily="34" charset="0"/>
                <a:sym typeface="Arial" panose="020B0604020202020204" pitchFamily="34" charset="0"/>
              </a:rPr>
              <a:t>No end of opportunities – need to listen and focus attention on need and evidence what works and sector needs to be around the tables where strategic planning takes place</a:t>
            </a:r>
          </a:p>
          <a:p>
            <a:pPr marL="457200" indent="-457200" eaLnBrk="1">
              <a:spcBef>
                <a:spcPts val="1500"/>
              </a:spcBef>
            </a:pPr>
            <a:r>
              <a:rPr lang="en-GB" sz="2000" kern="0" dirty="0" smtClean="0">
                <a:solidFill>
                  <a:schemeClr val="bg1">
                    <a:lumMod val="50000"/>
                  </a:schemeClr>
                </a:solidFill>
                <a:cs typeface="Calibri" panose="020F0502020204030204" pitchFamily="34" charset="0"/>
              </a:rPr>
              <a:t>Language is critical </a:t>
            </a:r>
          </a:p>
          <a:p>
            <a:pPr marL="457200" indent="-457200" eaLnBrk="1">
              <a:spcBef>
                <a:spcPts val="1500"/>
              </a:spcBef>
            </a:pPr>
            <a:r>
              <a:rPr lang="en-GB" altLang="en-US" sz="2000" kern="0" dirty="0" smtClean="0">
                <a:solidFill>
                  <a:schemeClr val="bg1">
                    <a:lumMod val="50000"/>
                  </a:schemeClr>
                </a:solidFill>
                <a:latin typeface="Arial" panose="020B0604020202020204" pitchFamily="34" charset="0"/>
                <a:cs typeface="Arial" panose="020B0604020202020204" pitchFamily="34" charset="0"/>
                <a:sym typeface="Arial" panose="020B0604020202020204" pitchFamily="34" charset="0"/>
              </a:rPr>
              <a:t>Not a dash for cash </a:t>
            </a:r>
          </a:p>
          <a:p>
            <a:pPr marL="457200" indent="-457200" eaLnBrk="1">
              <a:spcBef>
                <a:spcPts val="1500"/>
              </a:spcBef>
            </a:pPr>
            <a:r>
              <a:rPr lang="en-US" altLang="en-US" sz="2000" kern="0" dirty="0">
                <a:solidFill>
                  <a:schemeClr val="bg1">
                    <a:lumMod val="50000"/>
                  </a:schemeClr>
                </a:solidFill>
                <a:latin typeface="Arial" panose="020B0604020202020204" pitchFamily="34" charset="0"/>
                <a:cs typeface="Arial" panose="020B0604020202020204" pitchFamily="34" charset="0"/>
                <a:sym typeface="Arial" panose="020B0604020202020204" pitchFamily="34" charset="0"/>
              </a:rPr>
              <a:t>Influence the influencers’ - about relationship building to influence commissioning – need to be </a:t>
            </a:r>
            <a:r>
              <a:rPr lang="en-US" altLang="en-US" sz="2000" kern="0" dirty="0" smtClean="0">
                <a:solidFill>
                  <a:schemeClr val="bg1">
                    <a:lumMod val="50000"/>
                  </a:schemeClr>
                </a:solidFill>
                <a:latin typeface="Arial" panose="020B0604020202020204" pitchFamily="34" charset="0"/>
                <a:cs typeface="Arial" panose="020B0604020202020204" pitchFamily="34" charset="0"/>
                <a:sym typeface="Arial" panose="020B0604020202020204" pitchFamily="34" charset="0"/>
              </a:rPr>
              <a:t>patient</a:t>
            </a:r>
          </a:p>
          <a:p>
            <a:pPr marL="457200" indent="-457200" eaLnBrk="1">
              <a:spcBef>
                <a:spcPts val="1500"/>
              </a:spcBef>
            </a:pPr>
            <a:r>
              <a:rPr lang="en-US" altLang="en-US" sz="2000" kern="0" dirty="0" smtClean="0">
                <a:solidFill>
                  <a:schemeClr val="bg1">
                    <a:lumMod val="50000"/>
                  </a:schemeClr>
                </a:solidFill>
                <a:latin typeface="Arial" panose="020B0604020202020204" pitchFamily="34" charset="0"/>
                <a:cs typeface="Arial" panose="020B0604020202020204" pitchFamily="34" charset="0"/>
                <a:sym typeface="Arial" panose="020B0604020202020204" pitchFamily="34" charset="0"/>
              </a:rPr>
              <a:t>Elected members are critical to the influencing process</a:t>
            </a:r>
          </a:p>
          <a:p>
            <a:pPr marL="457200" indent="-457200" eaLnBrk="1">
              <a:spcBef>
                <a:spcPts val="1500"/>
              </a:spcBef>
            </a:pPr>
            <a:r>
              <a:rPr lang="en-US" altLang="en-US" sz="2000" kern="0" dirty="0" smtClean="0">
                <a:solidFill>
                  <a:schemeClr val="bg1">
                    <a:lumMod val="50000"/>
                  </a:schemeClr>
                </a:solidFill>
                <a:latin typeface="Arial" panose="020B0604020202020204" pitchFamily="34" charset="0"/>
                <a:cs typeface="Arial" panose="020B0604020202020204" pitchFamily="34" charset="0"/>
                <a:sym typeface="Arial" panose="020B0604020202020204" pitchFamily="34" charset="0"/>
              </a:rPr>
              <a:t>Its can be harder in two tier areas but not impossible</a:t>
            </a:r>
          </a:p>
          <a:p>
            <a:pPr marL="457200" indent="-457200" eaLnBrk="1">
              <a:spcBef>
                <a:spcPts val="1500"/>
              </a:spcBef>
            </a:pPr>
            <a:endParaRPr lang="en-US" altLang="en-US" sz="2400" kern="0" dirty="0" smtClean="0">
              <a:latin typeface="Arial" panose="020B0604020202020204" pitchFamily="34" charset="0"/>
              <a:cs typeface="Arial" panose="020B0604020202020204" pitchFamily="34" charset="0"/>
              <a:sym typeface="Arial" panose="020B0604020202020204" pitchFamily="34" charset="0"/>
            </a:endParaRPr>
          </a:p>
        </p:txBody>
      </p:sp>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051" y="6267520"/>
            <a:ext cx="10096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36957" y="6110427"/>
            <a:ext cx="1466850" cy="619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4751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876" y="286215"/>
            <a:ext cx="7772400" cy="1143000"/>
          </a:xfrm>
        </p:spPr>
        <p:txBody>
          <a:bodyPr/>
          <a:lstStyle/>
          <a:p>
            <a:r>
              <a:rPr lang="en-GB" dirty="0" smtClean="0">
                <a:solidFill>
                  <a:srgbClr val="002060"/>
                </a:solidFill>
                <a:latin typeface="Lubalin Graph Medium" panose="02060803020205020404" pitchFamily="18" charset="0"/>
                <a:cs typeface="Andalus" panose="02020603050405020304" pitchFamily="18" charset="-78"/>
              </a:rPr>
              <a:t>Leeds</a:t>
            </a:r>
            <a:endParaRPr lang="en-GB" dirty="0">
              <a:solidFill>
                <a:srgbClr val="002060"/>
              </a:solidFill>
              <a:latin typeface="Lubalin Graph Medium" panose="02060803020205020404" pitchFamily="18" charset="0"/>
              <a:cs typeface="Andalus" panose="02020603050405020304" pitchFamily="18" charset="-78"/>
            </a:endParaRPr>
          </a:p>
        </p:txBody>
      </p:sp>
      <p:pic>
        <p:nvPicPr>
          <p:cNvPr id="1026" name="Diagram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9161" y="1429215"/>
            <a:ext cx="6781895" cy="494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051" y="6267520"/>
            <a:ext cx="10096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36957" y="6110427"/>
            <a:ext cx="1466850" cy="619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69804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982" y="242933"/>
            <a:ext cx="7772400" cy="1143000"/>
          </a:xfrm>
        </p:spPr>
        <p:txBody>
          <a:bodyPr/>
          <a:lstStyle/>
          <a:p>
            <a:r>
              <a:rPr lang="en-GB" sz="4000" dirty="0" smtClean="0">
                <a:solidFill>
                  <a:srgbClr val="003366"/>
                </a:solidFill>
                <a:latin typeface="Lubalin Graph Medium" panose="02060803020205020404" pitchFamily="18" charset="0"/>
                <a:cs typeface="Aharoni" panose="02010803020104030203" pitchFamily="2" charset="-79"/>
              </a:rPr>
              <a:t>Going forward</a:t>
            </a:r>
            <a:endParaRPr lang="en-GB" sz="4000" dirty="0">
              <a:solidFill>
                <a:srgbClr val="003366"/>
              </a:solidFill>
              <a:latin typeface="Lubalin Graph Medium" panose="02060803020205020404" pitchFamily="18" charset="0"/>
              <a:cs typeface="Aharoni" panose="02010803020104030203" pitchFamily="2" charset="-79"/>
            </a:endParaRPr>
          </a:p>
        </p:txBody>
      </p:sp>
      <p:sp>
        <p:nvSpPr>
          <p:cNvPr id="3" name="Content Placeholder 2"/>
          <p:cNvSpPr>
            <a:spLocks noGrp="1"/>
          </p:cNvSpPr>
          <p:nvPr>
            <p:ph idx="1"/>
          </p:nvPr>
        </p:nvSpPr>
        <p:spPr>
          <a:xfrm>
            <a:off x="204050" y="1092421"/>
            <a:ext cx="8277225" cy="5018006"/>
          </a:xfrm>
        </p:spPr>
        <p:txBody>
          <a:bodyPr/>
          <a:lstStyle/>
          <a:p>
            <a:pPr lvl="0"/>
            <a:r>
              <a:rPr lang="en-GB" sz="2200" dirty="0">
                <a:solidFill>
                  <a:schemeClr val="bg1">
                    <a:lumMod val="50000"/>
                  </a:schemeClr>
                </a:solidFill>
              </a:rPr>
              <a:t>There is a need to apply a transformational lens to service integration and position sport </a:t>
            </a:r>
            <a:r>
              <a:rPr lang="en-GB" sz="2200" dirty="0" smtClean="0">
                <a:solidFill>
                  <a:schemeClr val="bg1">
                    <a:lumMod val="50000"/>
                  </a:schemeClr>
                </a:solidFill>
              </a:rPr>
              <a:t>&amp; physical </a:t>
            </a:r>
            <a:r>
              <a:rPr lang="en-GB" sz="2200" dirty="0">
                <a:solidFill>
                  <a:schemeClr val="bg1">
                    <a:lumMod val="50000"/>
                  </a:schemeClr>
                </a:solidFill>
              </a:rPr>
              <a:t>activity in the wider sphere of public service reform, better outcomes, prevention and early intervention as well as non-clinical interventions </a:t>
            </a:r>
            <a:r>
              <a:rPr lang="en-GB" sz="2200" dirty="0" smtClean="0">
                <a:solidFill>
                  <a:schemeClr val="bg1">
                    <a:lumMod val="50000"/>
                  </a:schemeClr>
                </a:solidFill>
              </a:rPr>
              <a:t>&amp; pathways</a:t>
            </a:r>
            <a:r>
              <a:rPr lang="en-GB" sz="2200" dirty="0">
                <a:solidFill>
                  <a:schemeClr val="bg1">
                    <a:lumMod val="50000"/>
                  </a:schemeClr>
                </a:solidFill>
              </a:rPr>
              <a:t>.</a:t>
            </a:r>
          </a:p>
          <a:p>
            <a:pPr lvl="0"/>
            <a:r>
              <a:rPr lang="en-GB" sz="2200" dirty="0">
                <a:solidFill>
                  <a:schemeClr val="bg1">
                    <a:lumMod val="50000"/>
                  </a:schemeClr>
                </a:solidFill>
              </a:rPr>
              <a:t>For health </a:t>
            </a:r>
            <a:r>
              <a:rPr lang="en-GB" sz="2200" dirty="0" smtClean="0">
                <a:solidFill>
                  <a:schemeClr val="bg1">
                    <a:lumMod val="50000"/>
                  </a:schemeClr>
                </a:solidFill>
              </a:rPr>
              <a:t>&amp; social </a:t>
            </a:r>
            <a:r>
              <a:rPr lang="en-GB" sz="2200" dirty="0">
                <a:solidFill>
                  <a:schemeClr val="bg1">
                    <a:lumMod val="50000"/>
                  </a:schemeClr>
                </a:solidFill>
              </a:rPr>
              <a:t>care there is a need for sport </a:t>
            </a:r>
            <a:r>
              <a:rPr lang="en-GB" sz="2200" dirty="0" smtClean="0">
                <a:solidFill>
                  <a:schemeClr val="bg1">
                    <a:lumMod val="50000"/>
                  </a:schemeClr>
                </a:solidFill>
              </a:rPr>
              <a:t>&amp; physical </a:t>
            </a:r>
            <a:r>
              <a:rPr lang="en-GB" sz="2200" dirty="0">
                <a:solidFill>
                  <a:schemeClr val="bg1">
                    <a:lumMod val="50000"/>
                  </a:schemeClr>
                </a:solidFill>
              </a:rPr>
              <a:t>activity to respond to delivering universal, targeted and personalised services.</a:t>
            </a:r>
          </a:p>
          <a:p>
            <a:pPr lvl="0"/>
            <a:r>
              <a:rPr lang="en-GB" sz="2200" dirty="0">
                <a:solidFill>
                  <a:schemeClr val="bg1">
                    <a:lumMod val="50000"/>
                  </a:schemeClr>
                </a:solidFill>
              </a:rPr>
              <a:t>There is a need for capacity and capability locally to ensure opportunities are maximised and relationships sustained to maintain momentum.  </a:t>
            </a:r>
          </a:p>
          <a:p>
            <a:r>
              <a:rPr lang="en-GB" sz="2200" dirty="0">
                <a:solidFill>
                  <a:schemeClr val="bg1">
                    <a:lumMod val="50000"/>
                  </a:schemeClr>
                </a:solidFill>
              </a:rPr>
              <a:t>To enable this to happen their needs to be systemic workforce change across the sector including within councils, operators, clubs</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36957" y="6110427"/>
            <a:ext cx="1466850" cy="61912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051" y="6267520"/>
            <a:ext cx="1009650" cy="361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8620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dirty="0" smtClean="0">
                <a:solidFill>
                  <a:schemeClr val="tx2"/>
                </a:solidFill>
                <a:latin typeface="Lubalin Graph Medium" panose="02060803020205020404" pitchFamily="18" charset="0"/>
              </a:rPr>
              <a:t>Aim </a:t>
            </a:r>
            <a:r>
              <a:rPr lang="en-GB" sz="4000" dirty="0">
                <a:solidFill>
                  <a:schemeClr val="tx2"/>
                </a:solidFill>
                <a:latin typeface="Lubalin Graph Medium" panose="02060803020205020404" pitchFamily="18" charset="0"/>
              </a:rPr>
              <a:t>of this session</a:t>
            </a:r>
            <a:endParaRPr lang="en-GB" sz="4000" b="1" dirty="0">
              <a:solidFill>
                <a:schemeClr val="tx2"/>
              </a:solidFill>
              <a:latin typeface="Lubalin Graph Medium" panose="02060803020205020404" pitchFamily="18" charset="0"/>
            </a:endParaRPr>
          </a:p>
        </p:txBody>
      </p:sp>
      <p:sp>
        <p:nvSpPr>
          <p:cNvPr id="3" name="Content Placeholder 2"/>
          <p:cNvSpPr>
            <a:spLocks noGrp="1"/>
          </p:cNvSpPr>
          <p:nvPr>
            <p:ph idx="1"/>
          </p:nvPr>
        </p:nvSpPr>
        <p:spPr/>
        <p:txBody>
          <a:bodyPr/>
          <a:lstStyle/>
          <a:p>
            <a:r>
              <a:rPr lang="en-GB" dirty="0" smtClean="0">
                <a:solidFill>
                  <a:schemeClr val="tx1">
                    <a:lumMod val="65000"/>
                    <a:lumOff val="35000"/>
                  </a:schemeClr>
                </a:solidFill>
              </a:rPr>
              <a:t>To give an overview of th</a:t>
            </a:r>
            <a:r>
              <a:rPr lang="en-GB" dirty="0">
                <a:solidFill>
                  <a:schemeClr val="tx1">
                    <a:lumMod val="65000"/>
                    <a:lumOff val="35000"/>
                  </a:schemeClr>
                </a:solidFill>
              </a:rPr>
              <a:t>e</a:t>
            </a:r>
            <a:r>
              <a:rPr lang="en-GB" dirty="0" smtClean="0">
                <a:solidFill>
                  <a:schemeClr val="tx1">
                    <a:lumMod val="65000"/>
                    <a:lumOff val="35000"/>
                  </a:schemeClr>
                </a:solidFill>
              </a:rPr>
              <a:t> </a:t>
            </a:r>
            <a:r>
              <a:rPr lang="en-GB" baseline="30000" dirty="0" smtClean="0">
                <a:solidFill>
                  <a:schemeClr val="tx1">
                    <a:lumMod val="65000"/>
                    <a:lumOff val="35000"/>
                  </a:schemeClr>
                </a:solidFill>
              </a:rPr>
              <a:t>c</a:t>
            </a:r>
            <a:r>
              <a:rPr lang="en-GB" dirty="0" smtClean="0">
                <a:solidFill>
                  <a:schemeClr val="tx1">
                    <a:lumMod val="65000"/>
                    <a:lumOff val="35000"/>
                  </a:schemeClr>
                </a:solidFill>
              </a:rPr>
              <a:t>CLOA</a:t>
            </a:r>
            <a:r>
              <a:rPr lang="en-GB" dirty="0" smtClean="0">
                <a:solidFill>
                  <a:schemeClr val="tx1">
                    <a:lumMod val="65000"/>
                    <a:lumOff val="35000"/>
                  </a:schemeClr>
                </a:solidFill>
              </a:rPr>
              <a:t>/Sport </a:t>
            </a:r>
            <a:r>
              <a:rPr lang="en-GB" dirty="0" smtClean="0">
                <a:solidFill>
                  <a:schemeClr val="tx1">
                    <a:lumMod val="65000"/>
                    <a:lumOff val="35000"/>
                  </a:schemeClr>
                </a:solidFill>
              </a:rPr>
              <a:t>England commissioning project </a:t>
            </a:r>
          </a:p>
          <a:p>
            <a:endParaRPr lang="en-GB" dirty="0">
              <a:solidFill>
                <a:schemeClr val="tx1">
                  <a:lumMod val="65000"/>
                  <a:lumOff val="35000"/>
                </a:schemeClr>
              </a:solidFill>
            </a:endParaRPr>
          </a:p>
          <a:p>
            <a:r>
              <a:rPr lang="en-GB" dirty="0" smtClean="0">
                <a:solidFill>
                  <a:schemeClr val="tx1">
                    <a:lumMod val="65000"/>
                    <a:lumOff val="35000"/>
                  </a:schemeClr>
                </a:solidFill>
              </a:rPr>
              <a:t>Share the learning and discuss what it means for the sector</a:t>
            </a: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36957" y="6138932"/>
            <a:ext cx="1466850" cy="61912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051" y="6167576"/>
            <a:ext cx="1009650" cy="361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7662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solidFill>
                  <a:schemeClr val="tx2"/>
                </a:solidFill>
                <a:latin typeface="Lubalin Graph Medium" panose="02060803020205020404" pitchFamily="18" charset="0"/>
              </a:rPr>
              <a:t>Why the project was undertaken</a:t>
            </a:r>
            <a:endParaRPr lang="en-GB" sz="3200" b="1" dirty="0">
              <a:solidFill>
                <a:schemeClr val="tx2"/>
              </a:solidFill>
              <a:latin typeface="Lubalin Graph Medium" panose="02060803020205020404" pitchFamily="18" charset="0"/>
            </a:endParaRPr>
          </a:p>
        </p:txBody>
      </p:sp>
      <p:sp>
        <p:nvSpPr>
          <p:cNvPr id="3" name="Content Placeholder 2"/>
          <p:cNvSpPr>
            <a:spLocks noGrp="1"/>
          </p:cNvSpPr>
          <p:nvPr>
            <p:ph idx="1"/>
          </p:nvPr>
        </p:nvSpPr>
        <p:spPr>
          <a:xfrm>
            <a:off x="457200" y="1241387"/>
            <a:ext cx="8229600" cy="4525963"/>
          </a:xfrm>
        </p:spPr>
        <p:txBody>
          <a:bodyPr>
            <a:noAutofit/>
          </a:bodyPr>
          <a:lstStyle/>
          <a:p>
            <a:pPr marL="1000125" lvl="1" indent="-457200" eaLnBrk="0" fontAlgn="base" hangingPunct="0">
              <a:spcAft>
                <a:spcPct val="0"/>
              </a:spcAft>
              <a:buClr>
                <a:srgbClr val="003F69"/>
              </a:buClr>
              <a:buFontTx/>
              <a:buChar char="•"/>
            </a:pPr>
            <a:r>
              <a:rPr lang="en-GB" kern="0" dirty="0">
                <a:solidFill>
                  <a:schemeClr val="bg1">
                    <a:lumMod val="50000"/>
                  </a:schemeClr>
                </a:solidFill>
                <a:ea typeface="ＭＳ Ｐゴシック" pitchFamily="34" charset="-128"/>
              </a:rPr>
              <a:t>Overall slow to understand and engage in commissioning– results are patchy</a:t>
            </a:r>
          </a:p>
          <a:p>
            <a:pPr marL="1000125" lvl="1" indent="-457200" eaLnBrk="0" fontAlgn="base" hangingPunct="0">
              <a:spcAft>
                <a:spcPct val="0"/>
              </a:spcAft>
              <a:buClr>
                <a:srgbClr val="003F69"/>
              </a:buClr>
              <a:buFontTx/>
              <a:buChar char="•"/>
            </a:pPr>
            <a:r>
              <a:rPr lang="en-GB" kern="0" dirty="0">
                <a:solidFill>
                  <a:schemeClr val="bg1">
                    <a:lumMod val="50000"/>
                  </a:schemeClr>
                </a:solidFill>
                <a:ea typeface="ＭＳ Ｐゴシック" pitchFamily="34" charset="-128"/>
              </a:rPr>
              <a:t>More focus on procuring efficient sport &amp; leisure service than the service being commissioned by others</a:t>
            </a:r>
          </a:p>
          <a:p>
            <a:pPr marL="1000125" lvl="1" indent="-457200" eaLnBrk="0" fontAlgn="base" hangingPunct="0">
              <a:spcAft>
                <a:spcPct val="0"/>
              </a:spcAft>
              <a:buClr>
                <a:srgbClr val="003F69"/>
              </a:buClr>
              <a:buFontTx/>
              <a:buChar char="•"/>
            </a:pPr>
            <a:r>
              <a:rPr lang="en-GB" kern="0" dirty="0">
                <a:solidFill>
                  <a:schemeClr val="bg1">
                    <a:lumMod val="50000"/>
                  </a:schemeClr>
                </a:solidFill>
                <a:ea typeface="ＭＳ Ｐゴシック" pitchFamily="34" charset="-128"/>
              </a:rPr>
              <a:t>Austerity and health/social care reform offer huge opportunities for the sector to be part of wider service transformation  </a:t>
            </a:r>
          </a:p>
          <a:p>
            <a:pPr marL="1000125" lvl="1" indent="-457200" eaLnBrk="0" fontAlgn="base" hangingPunct="0">
              <a:spcAft>
                <a:spcPct val="0"/>
              </a:spcAft>
              <a:buClr>
                <a:srgbClr val="003F69"/>
              </a:buClr>
              <a:buFontTx/>
              <a:buChar char="•"/>
            </a:pPr>
            <a:r>
              <a:rPr lang="en-GB" kern="0" dirty="0">
                <a:solidFill>
                  <a:schemeClr val="bg1">
                    <a:lumMod val="50000"/>
                  </a:schemeClr>
                </a:solidFill>
                <a:ea typeface="ＭＳ Ｐゴシック" pitchFamily="34" charset="-128"/>
              </a:rPr>
              <a:t>There are huge risks if commissioning is seen as “a dash for cash” rather than delivering shared outcomes</a:t>
            </a:r>
          </a:p>
          <a:p>
            <a:endParaRPr lang="en-GB" sz="2800" dirty="0" smtClean="0">
              <a:solidFill>
                <a:schemeClr val="bg1">
                  <a:lumMod val="50000"/>
                </a:schemeClr>
              </a:solidFill>
            </a:endParaRPr>
          </a:p>
        </p:txBody>
      </p:sp>
      <p:pic>
        <p:nvPicPr>
          <p:cNvPr id="4"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051" y="6267520"/>
            <a:ext cx="10096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36957" y="6138932"/>
            <a:ext cx="1466850" cy="619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928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0">
              <a:schemeClr val="accent3"/>
            </a:gs>
            <a:gs pos="0">
              <a:schemeClr val="bg1"/>
            </a:gs>
          </a:gsLst>
          <a:lin ang="54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260350"/>
            <a:ext cx="7772400" cy="1143000"/>
          </a:xfrm>
        </p:spPr>
        <p:txBody>
          <a:bodyPr/>
          <a:lstStyle/>
          <a:p>
            <a:pPr>
              <a:lnSpc>
                <a:spcPct val="115000"/>
              </a:lnSpc>
              <a:defRPr/>
            </a:pPr>
            <a:r>
              <a:rPr lang="en-GB" altLang="en-US" sz="3600" b="1" kern="1200" dirty="0">
                <a:solidFill>
                  <a:srgbClr val="FFFFFF"/>
                </a:solidFill>
                <a:latin typeface="Calibri" pitchFamily="34" charset="0"/>
                <a:ea typeface="Calibri" pitchFamily="34" charset="0"/>
                <a:cs typeface="Calibri" pitchFamily="34" charset="0"/>
              </a:rPr>
              <a:t/>
            </a:r>
            <a:br>
              <a:rPr lang="en-GB" altLang="en-US" sz="3600" b="1" kern="1200" dirty="0">
                <a:solidFill>
                  <a:srgbClr val="FFFFFF"/>
                </a:solidFill>
                <a:latin typeface="Calibri" pitchFamily="34" charset="0"/>
                <a:ea typeface="Calibri" pitchFamily="34" charset="0"/>
                <a:cs typeface="Calibri" pitchFamily="34" charset="0"/>
              </a:rPr>
            </a:br>
            <a:r>
              <a:rPr lang="en-GB" altLang="en-US" sz="4000" b="1" kern="1200" dirty="0">
                <a:solidFill>
                  <a:srgbClr val="002060"/>
                </a:solidFill>
                <a:latin typeface="Lubalin Graph Medium" panose="02060803020205020404" pitchFamily="18" charset="0"/>
                <a:ea typeface="Calibri" pitchFamily="34" charset="0"/>
                <a:cs typeface="Calibri" pitchFamily="34" charset="0"/>
              </a:rPr>
              <a:t>Project Aims/Objectives</a:t>
            </a:r>
            <a:r>
              <a:rPr lang="en-GB" altLang="en-US" sz="3600" b="1" kern="1200" dirty="0">
                <a:solidFill>
                  <a:srgbClr val="002060"/>
                </a:solidFill>
                <a:latin typeface="Lubalin Graph Medium" panose="02060803020205020404" pitchFamily="18" charset="0"/>
                <a:ea typeface="Calibri" pitchFamily="34" charset="0"/>
                <a:cs typeface="Times New Roman" pitchFamily="18" charset="0"/>
              </a:rPr>
              <a:t/>
            </a:r>
            <a:br>
              <a:rPr lang="en-GB" altLang="en-US" sz="3600" b="1" kern="1200" dirty="0">
                <a:solidFill>
                  <a:srgbClr val="002060"/>
                </a:solidFill>
                <a:latin typeface="Lubalin Graph Medium" panose="02060803020205020404" pitchFamily="18" charset="0"/>
                <a:ea typeface="Calibri" pitchFamily="34" charset="0"/>
                <a:cs typeface="Times New Roman" pitchFamily="18" charset="0"/>
              </a:rPr>
            </a:br>
            <a:endParaRPr lang="en-GB" altLang="en-US" b="1" dirty="0" smtClean="0">
              <a:solidFill>
                <a:srgbClr val="002060"/>
              </a:solidFill>
              <a:latin typeface="Lubalin Graph Medium" panose="02060803020205020404" pitchFamily="18" charset="0"/>
            </a:endParaRPr>
          </a:p>
        </p:txBody>
      </p:sp>
      <p:sp>
        <p:nvSpPr>
          <p:cNvPr id="4099" name="Rectangle 3"/>
          <p:cNvSpPr>
            <a:spLocks noGrp="1" noChangeArrowheads="1"/>
          </p:cNvSpPr>
          <p:nvPr>
            <p:ph type="body" idx="1"/>
          </p:nvPr>
        </p:nvSpPr>
        <p:spPr>
          <a:xfrm>
            <a:off x="142875" y="1202555"/>
            <a:ext cx="8858250" cy="4608513"/>
          </a:xfrm>
        </p:spPr>
        <p:txBody>
          <a:bodyPr/>
          <a:lstStyle/>
          <a:p>
            <a:r>
              <a:rPr lang="en-GB" altLang="en-US"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Increase understanding of the commissioning agenda</a:t>
            </a:r>
          </a:p>
          <a:p>
            <a:r>
              <a:rPr lang="en-GB" altLang="en-US"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Improve the ability of the sector to engage as a </a:t>
            </a:r>
            <a:r>
              <a:rPr lang="en-GB" altLang="en-US" b="1"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strategic partner</a:t>
            </a:r>
          </a:p>
          <a:p>
            <a:pPr lvl="1"/>
            <a:r>
              <a:rPr lang="en-GB" altLang="en-US" sz="3200"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building relationships with commissioners</a:t>
            </a:r>
          </a:p>
          <a:p>
            <a:pPr lvl="1"/>
            <a:r>
              <a:rPr lang="en-GB" altLang="en-US" sz="3200"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helping identify how the service can hone its offer</a:t>
            </a:r>
          </a:p>
          <a:p>
            <a:pPr>
              <a:buFont typeface="Arial" panose="020B0604020202020204" pitchFamily="34" charset="0"/>
              <a:buChar char="•"/>
            </a:pPr>
            <a:r>
              <a:rPr lang="en-GB" altLang="en-US"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Share the learning</a:t>
            </a:r>
            <a:endParaRPr lang="en-GB" altLang="en-US"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lvl="1"/>
            <a:endParaRPr lang="en-GB" altLang="en-US" sz="32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endParaRPr lang="en-GB" altLang="en-US"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051" y="6267520"/>
            <a:ext cx="10096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36957" y="6138932"/>
            <a:ext cx="1466850" cy="619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67926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The commissioning cycle</a:t>
            </a:r>
            <a:endParaRPr lang="en-GB" b="1" dirty="0">
              <a:solidFill>
                <a:schemeClr val="tx2"/>
              </a:solidFill>
            </a:endParaRPr>
          </a:p>
        </p:txBody>
      </p:sp>
      <p:pic>
        <p:nvPicPr>
          <p:cNvPr id="4"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195738" y="1700808"/>
            <a:ext cx="4589353"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 name="TextBox 7"/>
          <p:cNvSpPr txBox="1"/>
          <p:nvPr/>
        </p:nvSpPr>
        <p:spPr>
          <a:xfrm>
            <a:off x="611560" y="1628800"/>
            <a:ext cx="2232248" cy="369332"/>
          </a:xfrm>
          <a:prstGeom prst="rect">
            <a:avLst/>
          </a:prstGeom>
          <a:noFill/>
        </p:spPr>
        <p:txBody>
          <a:bodyPr wrap="square" rtlCol="0">
            <a:spAutoFit/>
          </a:bodyPr>
          <a:lstStyle/>
          <a:p>
            <a:r>
              <a:rPr lang="en-GB" b="1" dirty="0">
                <a:solidFill>
                  <a:prstClr val="black"/>
                </a:solidFill>
              </a:rPr>
              <a:t>   Review </a:t>
            </a:r>
          </a:p>
        </p:txBody>
      </p:sp>
      <p:sp>
        <p:nvSpPr>
          <p:cNvPr id="9" name="TextBox 8"/>
          <p:cNvSpPr txBox="1"/>
          <p:nvPr/>
        </p:nvSpPr>
        <p:spPr>
          <a:xfrm>
            <a:off x="6558642" y="1640099"/>
            <a:ext cx="1944216" cy="369332"/>
          </a:xfrm>
          <a:prstGeom prst="rect">
            <a:avLst/>
          </a:prstGeom>
          <a:noFill/>
        </p:spPr>
        <p:txBody>
          <a:bodyPr wrap="square" rtlCol="0">
            <a:spAutoFit/>
          </a:bodyPr>
          <a:lstStyle/>
          <a:p>
            <a:r>
              <a:rPr lang="en-GB" b="1" dirty="0">
                <a:solidFill>
                  <a:prstClr val="black"/>
                </a:solidFill>
              </a:rPr>
              <a:t>  Analyse</a:t>
            </a:r>
          </a:p>
        </p:txBody>
      </p:sp>
      <p:sp>
        <p:nvSpPr>
          <p:cNvPr id="10" name="TextBox 9"/>
          <p:cNvSpPr txBox="1"/>
          <p:nvPr/>
        </p:nvSpPr>
        <p:spPr>
          <a:xfrm>
            <a:off x="6560624" y="5612389"/>
            <a:ext cx="1512168" cy="369332"/>
          </a:xfrm>
          <a:prstGeom prst="rect">
            <a:avLst/>
          </a:prstGeom>
          <a:noFill/>
        </p:spPr>
        <p:txBody>
          <a:bodyPr wrap="square" rtlCol="0">
            <a:spAutoFit/>
          </a:bodyPr>
          <a:lstStyle/>
          <a:p>
            <a:r>
              <a:rPr lang="en-GB" b="1" dirty="0">
                <a:solidFill>
                  <a:prstClr val="black"/>
                </a:solidFill>
              </a:rPr>
              <a:t>   Plan</a:t>
            </a:r>
          </a:p>
        </p:txBody>
      </p:sp>
      <p:sp>
        <p:nvSpPr>
          <p:cNvPr id="11" name="TextBox 10"/>
          <p:cNvSpPr txBox="1"/>
          <p:nvPr/>
        </p:nvSpPr>
        <p:spPr>
          <a:xfrm>
            <a:off x="816723" y="5612389"/>
            <a:ext cx="1440160" cy="369332"/>
          </a:xfrm>
          <a:prstGeom prst="rect">
            <a:avLst/>
          </a:prstGeom>
          <a:noFill/>
        </p:spPr>
        <p:txBody>
          <a:bodyPr wrap="square" rtlCol="0">
            <a:spAutoFit/>
          </a:bodyPr>
          <a:lstStyle/>
          <a:p>
            <a:r>
              <a:rPr lang="en-GB" b="1" dirty="0">
                <a:solidFill>
                  <a:prstClr val="black"/>
                </a:solidFill>
              </a:rPr>
              <a:t>  Do </a:t>
            </a:r>
          </a:p>
        </p:txBody>
      </p:sp>
      <p:sp>
        <p:nvSpPr>
          <p:cNvPr id="3" name="Oval Callout 2"/>
          <p:cNvSpPr/>
          <p:nvPr/>
        </p:nvSpPr>
        <p:spPr>
          <a:xfrm>
            <a:off x="354226" y="4302720"/>
            <a:ext cx="1355023" cy="1010880"/>
          </a:xfrm>
          <a:prstGeom prst="wedgeEllipseCallout">
            <a:avLst>
              <a:gd name="adj1" fmla="val 125509"/>
              <a:gd name="adj2" fmla="val 5087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prstClr val="white"/>
                </a:solidFill>
              </a:rPr>
              <a:t>Sector mainly found here</a:t>
            </a:r>
            <a:endParaRPr lang="en-GB" dirty="0">
              <a:solidFill>
                <a:prstClr val="white"/>
              </a:solidFill>
            </a:endParaRPr>
          </a:p>
        </p:txBody>
      </p:sp>
      <p:sp>
        <p:nvSpPr>
          <p:cNvPr id="5" name="Oval Callout 4"/>
          <p:cNvSpPr/>
          <p:nvPr/>
        </p:nvSpPr>
        <p:spPr>
          <a:xfrm>
            <a:off x="7067240" y="1918080"/>
            <a:ext cx="1658815" cy="915840"/>
          </a:xfrm>
          <a:prstGeom prst="wedgeEllipseCallout">
            <a:avLst>
              <a:gd name="adj1" fmla="val -87098"/>
              <a:gd name="adj2" fmla="val 116123"/>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smtClean="0">
                <a:solidFill>
                  <a:prstClr val="white"/>
                </a:solidFill>
              </a:rPr>
              <a:t>Sector needs to be seen here</a:t>
            </a:r>
            <a:endParaRPr lang="en-GB" sz="1600" dirty="0">
              <a:solidFill>
                <a:prstClr val="white"/>
              </a:solidFill>
            </a:endParaRPr>
          </a:p>
        </p:txBody>
      </p:sp>
      <p:pic>
        <p:nvPicPr>
          <p:cNvPr id="12"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051" y="6267520"/>
            <a:ext cx="10096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36957" y="6138932"/>
            <a:ext cx="1466850" cy="619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160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314" y="281353"/>
            <a:ext cx="8229600" cy="1143000"/>
          </a:xfrm>
        </p:spPr>
        <p:txBody>
          <a:bodyPr>
            <a:normAutofit/>
          </a:bodyPr>
          <a:lstStyle/>
          <a:p>
            <a:pPr algn="l"/>
            <a:r>
              <a:rPr lang="en-GB" sz="3600" b="1" dirty="0" smtClean="0">
                <a:solidFill>
                  <a:schemeClr val="tx2"/>
                </a:solidFill>
                <a:latin typeface="Lubalin Graph Medium" panose="02060803020205020404" pitchFamily="18" charset="0"/>
              </a:rPr>
              <a:t>The process </a:t>
            </a:r>
            <a:endParaRPr lang="en-GB" sz="3600" b="1" dirty="0">
              <a:solidFill>
                <a:schemeClr val="tx2"/>
              </a:solidFill>
              <a:latin typeface="Lubalin Graph Medium" panose="02060803020205020404" pitchFamily="18" charset="0"/>
            </a:endParaRPr>
          </a:p>
        </p:txBody>
      </p:sp>
      <p:sp>
        <p:nvSpPr>
          <p:cNvPr id="3" name="Content Placeholder 2"/>
          <p:cNvSpPr>
            <a:spLocks noGrp="1"/>
          </p:cNvSpPr>
          <p:nvPr>
            <p:ph idx="1"/>
          </p:nvPr>
        </p:nvSpPr>
        <p:spPr>
          <a:xfrm>
            <a:off x="873211" y="1661352"/>
            <a:ext cx="8270789" cy="4501661"/>
          </a:xfrm>
        </p:spPr>
        <p:txBody>
          <a:bodyPr>
            <a:normAutofit lnSpcReduction="10000"/>
          </a:bodyPr>
          <a:lstStyle/>
          <a:p>
            <a:pPr lvl="0"/>
            <a:r>
              <a:rPr lang="en-GB" sz="2800" dirty="0" smtClean="0">
                <a:solidFill>
                  <a:schemeClr val="bg1">
                    <a:lumMod val="50000"/>
                  </a:schemeClr>
                </a:solidFill>
              </a:rPr>
              <a:t>Scoping with the leisure team</a:t>
            </a:r>
          </a:p>
          <a:p>
            <a:pPr lvl="0"/>
            <a:endParaRPr lang="en-GB" sz="2800" dirty="0" smtClean="0">
              <a:solidFill>
                <a:schemeClr val="bg1">
                  <a:lumMod val="50000"/>
                </a:schemeClr>
              </a:solidFill>
            </a:endParaRPr>
          </a:p>
          <a:p>
            <a:pPr lvl="0"/>
            <a:r>
              <a:rPr lang="en-GB" sz="2800" dirty="0" smtClean="0">
                <a:solidFill>
                  <a:schemeClr val="bg1">
                    <a:lumMod val="50000"/>
                  </a:schemeClr>
                </a:solidFill>
              </a:rPr>
              <a:t>Mapping</a:t>
            </a:r>
          </a:p>
          <a:p>
            <a:pPr lvl="0"/>
            <a:endParaRPr lang="en-GB" sz="2800" dirty="0" smtClean="0">
              <a:solidFill>
                <a:schemeClr val="bg1">
                  <a:lumMod val="50000"/>
                </a:schemeClr>
              </a:solidFill>
            </a:endParaRPr>
          </a:p>
          <a:p>
            <a:pPr lvl="0"/>
            <a:r>
              <a:rPr lang="en-GB" sz="2800" dirty="0" smtClean="0">
                <a:solidFill>
                  <a:schemeClr val="bg1">
                    <a:lumMod val="50000"/>
                  </a:schemeClr>
                </a:solidFill>
              </a:rPr>
              <a:t>Awareness raising with the leisure team</a:t>
            </a:r>
          </a:p>
          <a:p>
            <a:pPr lvl="0"/>
            <a:endParaRPr lang="en-GB" sz="2800" dirty="0" smtClean="0">
              <a:solidFill>
                <a:schemeClr val="bg1">
                  <a:lumMod val="50000"/>
                </a:schemeClr>
              </a:solidFill>
            </a:endParaRPr>
          </a:p>
          <a:p>
            <a:pPr lvl="0"/>
            <a:r>
              <a:rPr lang="en-GB" sz="2800" dirty="0" smtClean="0">
                <a:solidFill>
                  <a:schemeClr val="bg1">
                    <a:lumMod val="50000"/>
                  </a:schemeClr>
                </a:solidFill>
              </a:rPr>
              <a:t>Follow up with commissioners</a:t>
            </a:r>
          </a:p>
          <a:p>
            <a:pPr lvl="0"/>
            <a:endParaRPr lang="en-GB" sz="2800" dirty="0" smtClean="0">
              <a:solidFill>
                <a:schemeClr val="bg1">
                  <a:lumMod val="50000"/>
                </a:schemeClr>
              </a:solidFill>
            </a:endParaRPr>
          </a:p>
          <a:p>
            <a:pPr lvl="0"/>
            <a:r>
              <a:rPr lang="en-GB" sz="2800" dirty="0" smtClean="0">
                <a:solidFill>
                  <a:schemeClr val="bg1">
                    <a:lumMod val="50000"/>
                  </a:schemeClr>
                </a:solidFill>
              </a:rPr>
              <a:t>Plan and implement</a:t>
            </a:r>
          </a:p>
          <a:p>
            <a:pPr marL="0" lvl="0" indent="0">
              <a:buNone/>
            </a:pPr>
            <a:endParaRPr lang="en-GB" sz="2800" dirty="0" smtClean="0">
              <a:solidFill>
                <a:schemeClr val="bg1">
                  <a:lumMod val="50000"/>
                </a:schemeClr>
              </a:solidFill>
            </a:endParaRPr>
          </a:p>
          <a:p>
            <a:pPr lvl="0"/>
            <a:endParaRPr lang="en-GB" sz="2800" dirty="0">
              <a:solidFill>
                <a:schemeClr val="bg1">
                  <a:lumMod val="50000"/>
                </a:schemeClr>
              </a:solidFill>
            </a:endParaRPr>
          </a:p>
          <a:p>
            <a:pPr marL="0" indent="0">
              <a:buNone/>
            </a:pPr>
            <a:endParaRPr lang="en-GB" sz="11200" b="1" dirty="0">
              <a:solidFill>
                <a:srgbClr val="7030A0"/>
              </a:solidFill>
            </a:endParaRPr>
          </a:p>
          <a:p>
            <a:pPr marL="0" indent="0">
              <a:buNone/>
            </a:pPr>
            <a:endParaRPr lang="en-GB" dirty="0" smtClean="0"/>
          </a:p>
        </p:txBody>
      </p:sp>
      <p:pic>
        <p:nvPicPr>
          <p:cNvPr id="4"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8301" y="6400013"/>
            <a:ext cx="10096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36957" y="6138932"/>
            <a:ext cx="1466850" cy="619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4523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69073"/>
          </a:xfrm>
        </p:spPr>
        <p:txBody>
          <a:bodyPr>
            <a:normAutofit/>
          </a:bodyPr>
          <a:lstStyle/>
          <a:p>
            <a:pPr algn="l"/>
            <a:r>
              <a:rPr lang="en-GB" sz="3200" dirty="0" smtClean="0">
                <a:solidFill>
                  <a:schemeClr val="tx2"/>
                </a:solidFill>
                <a:latin typeface="Lubalin Graph Medium" panose="02060803020205020404" pitchFamily="18" charset="0"/>
              </a:rPr>
              <a:t>Commissioners’ views &amp; perceptions  </a:t>
            </a:r>
            <a:endParaRPr lang="en-GB" sz="3200" b="1" dirty="0">
              <a:solidFill>
                <a:schemeClr val="tx2"/>
              </a:solidFill>
              <a:latin typeface="Lubalin Graph Medium" panose="02060803020205020404" pitchFamily="18" charset="0"/>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36957" y="6138932"/>
            <a:ext cx="1466850" cy="6191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p:cNvGraphicFramePr>
            <a:graphicFrameLocks noGrp="1"/>
          </p:cNvGraphicFramePr>
          <p:nvPr>
            <p:extLst>
              <p:ext uri="{D42A27DB-BD31-4B8C-83A1-F6EECF244321}">
                <p14:modId xmlns:p14="http://schemas.microsoft.com/office/powerpoint/2010/main" val="1312533796"/>
              </p:ext>
            </p:extLst>
          </p:nvPr>
        </p:nvGraphicFramePr>
        <p:xfrm>
          <a:off x="162045" y="615827"/>
          <a:ext cx="8841761" cy="6142227"/>
        </p:xfrm>
        <a:graphic>
          <a:graphicData uri="http://schemas.openxmlformats.org/drawingml/2006/table">
            <a:tbl>
              <a:tblPr firstRow="1" bandRow="1">
                <a:tableStyleId>{5940675A-B579-460E-94D1-54222C63F5DA}</a:tableStyleId>
              </a:tblPr>
              <a:tblGrid>
                <a:gridCol w="567159"/>
                <a:gridCol w="8274602"/>
              </a:tblGrid>
              <a:tr h="403694">
                <a:tc rowSpan="6">
                  <a:txBody>
                    <a:bodyPr/>
                    <a:lstStyle/>
                    <a:p>
                      <a:pPr algn="ctr"/>
                      <a:r>
                        <a:rPr lang="en-GB" b="1" dirty="0" smtClean="0"/>
                        <a:t>Challenges</a:t>
                      </a:r>
                      <a:endParaRPr lang="en-GB" b="1" dirty="0"/>
                    </a:p>
                  </a:txBody>
                  <a:tcPr vert="vert27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Sector seen as provider not a strategic player, lacks visibility and connectivity  </a:t>
                      </a:r>
                      <a:endParaRPr lang="en-GB" dirty="0" smtClean="0"/>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r>
              <a:tr h="706465">
                <a:tc vMerge="1">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Sector seen as income &amp;</a:t>
                      </a:r>
                      <a:r>
                        <a:rPr lang="en-GB" baseline="0" dirty="0" smtClean="0"/>
                        <a:t> facility focussed,  interested in getting the active more active rather than focus on the inactive  </a:t>
                      </a:r>
                      <a:r>
                        <a:rPr lang="en-GB" dirty="0" smtClean="0"/>
                        <a:t> </a:t>
                      </a:r>
                    </a:p>
                  </a:txBody>
                  <a:tcPr>
                    <a:lnR w="28575" cap="flat" cmpd="sng" algn="ctr">
                      <a:solidFill>
                        <a:schemeClr val="tx1"/>
                      </a:solidFill>
                      <a:prstDash val="solid"/>
                      <a:round/>
                      <a:headEnd type="none" w="med" len="med"/>
                      <a:tailEnd type="none" w="med" len="med"/>
                    </a:lnR>
                    <a:solidFill>
                      <a:schemeClr val="bg1"/>
                    </a:solidFill>
                  </a:tcPr>
                </a:tc>
              </a:tr>
              <a:tr h="403694">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Still gaps  in evidencing impact and value for money </a:t>
                      </a:r>
                    </a:p>
                  </a:txBody>
                  <a:tcPr>
                    <a:lnR w="28575" cap="flat" cmpd="sng" algn="ctr">
                      <a:solidFill>
                        <a:schemeClr val="tx1"/>
                      </a:solidFill>
                      <a:prstDash val="solid"/>
                      <a:round/>
                      <a:headEnd type="none" w="med" len="med"/>
                      <a:tailEnd type="none" w="med" len="med"/>
                    </a:lnR>
                    <a:solidFill>
                      <a:schemeClr val="bg1"/>
                    </a:solidFill>
                  </a:tcPr>
                </a:tc>
              </a:tr>
              <a:tr h="706465">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Sector is not commissioner</a:t>
                      </a:r>
                      <a:r>
                        <a:rPr lang="en-GB" baseline="0" dirty="0" smtClean="0"/>
                        <a:t> ready  - fragmented , independent quality assurance required</a:t>
                      </a:r>
                      <a:endParaRPr lang="en-GB" dirty="0" smtClean="0"/>
                    </a:p>
                  </a:txBody>
                  <a:tcPr>
                    <a:lnR w="28575" cap="flat" cmpd="sng" algn="ctr">
                      <a:solidFill>
                        <a:schemeClr val="tx1"/>
                      </a:solidFill>
                      <a:prstDash val="solid"/>
                      <a:round/>
                      <a:headEnd type="none" w="med" len="med"/>
                      <a:tailEnd type="none" w="med" len="med"/>
                    </a:lnR>
                    <a:solidFill>
                      <a:schemeClr val="bg1"/>
                    </a:solidFill>
                  </a:tcPr>
                </a:tc>
              </a:tr>
              <a:tr h="403694">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Sport is exclusive,</a:t>
                      </a:r>
                      <a:r>
                        <a:rPr lang="en-GB" baseline="0" dirty="0" smtClean="0"/>
                        <a:t> not relevant to those in greatest need </a:t>
                      </a:r>
                      <a:r>
                        <a:rPr lang="en-GB" dirty="0" smtClean="0"/>
                        <a:t> </a:t>
                      </a:r>
                    </a:p>
                  </a:txBody>
                  <a:tcPr>
                    <a:lnR w="28575" cap="flat" cmpd="sng" algn="ctr">
                      <a:solidFill>
                        <a:schemeClr val="tx1"/>
                      </a:solidFill>
                      <a:prstDash val="solid"/>
                      <a:round/>
                      <a:headEnd type="none" w="med" len="med"/>
                      <a:tailEnd type="none" w="med" len="med"/>
                    </a:lnR>
                    <a:solidFill>
                      <a:schemeClr val="bg1"/>
                    </a:solidFill>
                  </a:tcPr>
                </a:tc>
              </a:tr>
              <a:tr h="406029">
                <a:tc vMerge="1">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Industrial scale</a:t>
                      </a:r>
                      <a:r>
                        <a:rPr lang="en-GB" baseline="0" dirty="0" smtClean="0"/>
                        <a:t> </a:t>
                      </a:r>
                      <a:r>
                        <a:rPr lang="en-GB" dirty="0" smtClean="0"/>
                        <a:t>solutions, innovation required – service</a:t>
                      </a:r>
                      <a:r>
                        <a:rPr lang="en-GB" baseline="0" dirty="0" smtClean="0"/>
                        <a:t> transformation </a:t>
                      </a:r>
                      <a:r>
                        <a:rPr lang="en-GB" dirty="0" smtClean="0"/>
                        <a:t> </a:t>
                      </a:r>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tr>
              <a:tr h="403694">
                <a:tc rowSpan="6">
                  <a:txBody>
                    <a:bodyPr/>
                    <a:lstStyle/>
                    <a:p>
                      <a:pPr algn="ctr"/>
                      <a:r>
                        <a:rPr lang="en-GB" b="1" dirty="0" smtClean="0"/>
                        <a:t>Opportunities</a:t>
                      </a:r>
                      <a:endParaRPr lang="en-GB" b="1" dirty="0"/>
                    </a:p>
                  </a:txBody>
                  <a:tcPr vert="vert27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Value of physical activity  is better understood; “physical activity is a win-win” </a:t>
                      </a: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r>
              <a:tr h="465177">
                <a:tc vMerge="1">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Prevention gradually gaining traction because of costs of health and social care </a:t>
                      </a:r>
                    </a:p>
                  </a:txBody>
                  <a:tcPr>
                    <a:lnR w="28575" cap="flat" cmpd="sng" algn="ctr">
                      <a:solidFill>
                        <a:schemeClr val="tx1"/>
                      </a:solidFill>
                      <a:prstDash val="solid"/>
                      <a:round/>
                      <a:headEnd type="none" w="med" len="med"/>
                      <a:tailEnd type="none" w="med" len="med"/>
                    </a:lnR>
                    <a:solidFill>
                      <a:schemeClr val="bg1"/>
                    </a:solidFill>
                  </a:tcPr>
                </a:tc>
              </a:tr>
              <a:tr h="408805">
                <a:tc vMerge="1">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Mental health a growing issue</a:t>
                      </a:r>
                      <a:r>
                        <a:rPr lang="en-GB" baseline="0" dirty="0" smtClean="0"/>
                        <a:t> / concern </a:t>
                      </a:r>
                      <a:r>
                        <a:rPr lang="en-GB" dirty="0" smtClean="0"/>
                        <a:t> </a:t>
                      </a:r>
                    </a:p>
                  </a:txBody>
                  <a:tcPr>
                    <a:lnR w="28575" cap="flat" cmpd="sng" algn="ctr">
                      <a:solidFill>
                        <a:schemeClr val="tx1"/>
                      </a:solidFill>
                      <a:prstDash val="solid"/>
                      <a:round/>
                      <a:headEnd type="none" w="med" len="med"/>
                      <a:tailEnd type="none" w="med" len="med"/>
                    </a:lnR>
                    <a:solidFill>
                      <a:schemeClr val="bg1"/>
                    </a:solidFill>
                  </a:tcPr>
                </a:tc>
              </a:tr>
              <a:tr h="706465">
                <a:tc vMerge="1">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Joint funding pots (e.g. Better Care &amp; Integration Transformation funds) are driving innovation and new ways of working </a:t>
                      </a:r>
                    </a:p>
                  </a:txBody>
                  <a:tcPr>
                    <a:lnR w="28575" cap="flat" cmpd="sng" algn="ctr">
                      <a:solidFill>
                        <a:schemeClr val="tx1"/>
                      </a:solidFill>
                      <a:prstDash val="solid"/>
                      <a:round/>
                      <a:headEnd type="none" w="med" len="med"/>
                      <a:tailEnd type="none" w="med" len="med"/>
                    </a:lnR>
                    <a:solidFill>
                      <a:schemeClr val="bg1"/>
                    </a:solidFill>
                  </a:tcPr>
                </a:tc>
              </a:tr>
              <a:tr h="724351">
                <a:tc vMerge="1">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Workforce</a:t>
                      </a:r>
                      <a:r>
                        <a:rPr lang="en-GB" baseline="0" dirty="0" smtClean="0"/>
                        <a:t> programmes, </a:t>
                      </a:r>
                      <a:r>
                        <a:rPr lang="en-GB" baseline="0" dirty="0" err="1" smtClean="0"/>
                        <a:t>worklessness</a:t>
                      </a:r>
                      <a:r>
                        <a:rPr lang="en-GB" baseline="0" dirty="0" smtClean="0"/>
                        <a:t>, re-enablement, improved parenting, healthy children, drug and alcohol rehabilitation  </a:t>
                      </a:r>
                      <a:endParaRPr lang="en-GB" dirty="0" smtClean="0"/>
                    </a:p>
                  </a:txBody>
                  <a:tcPr>
                    <a:lnR w="28575" cap="flat" cmpd="sng" algn="ctr">
                      <a:solidFill>
                        <a:schemeClr val="tx1"/>
                      </a:solidFill>
                      <a:prstDash val="solid"/>
                      <a:round/>
                      <a:headEnd type="none" w="med" len="med"/>
                      <a:tailEnd type="none" w="med" len="med"/>
                    </a:lnR>
                    <a:solidFill>
                      <a:schemeClr val="bg1"/>
                    </a:solidFill>
                  </a:tcPr>
                </a:tc>
              </a:tr>
              <a:tr h="403694">
                <a:tc vMerge="1">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Come and talk to us – show us what can be done and make a difference </a:t>
                      </a:r>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354628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076" y="0"/>
            <a:ext cx="8229600" cy="1143000"/>
          </a:xfrm>
        </p:spPr>
        <p:txBody>
          <a:bodyPr>
            <a:normAutofit/>
          </a:bodyPr>
          <a:lstStyle/>
          <a:p>
            <a:pPr algn="l"/>
            <a:r>
              <a:rPr lang="en-GB" sz="4000" dirty="0" smtClean="0">
                <a:solidFill>
                  <a:schemeClr val="tx2"/>
                </a:solidFill>
                <a:latin typeface="Lubalin Graph Medium" panose="02060803020205020404" pitchFamily="18" charset="0"/>
              </a:rPr>
              <a:t>Examples of impacts  </a:t>
            </a:r>
            <a:endParaRPr lang="en-GB" sz="4000" b="1" dirty="0">
              <a:solidFill>
                <a:schemeClr val="tx2"/>
              </a:solidFill>
              <a:latin typeface="Lubalin Graph Medium" panose="02060803020205020404" pitchFamily="18" charset="0"/>
            </a:endParaRPr>
          </a:p>
        </p:txBody>
      </p:sp>
      <p:sp>
        <p:nvSpPr>
          <p:cNvPr id="3" name="Content Placeholder 2"/>
          <p:cNvSpPr>
            <a:spLocks noGrp="1"/>
          </p:cNvSpPr>
          <p:nvPr>
            <p:ph idx="1"/>
          </p:nvPr>
        </p:nvSpPr>
        <p:spPr>
          <a:xfrm>
            <a:off x="246993" y="864478"/>
            <a:ext cx="8229600" cy="5630915"/>
          </a:xfrm>
        </p:spPr>
        <p:txBody>
          <a:bodyPr>
            <a:normAutofit fontScale="77500" lnSpcReduction="20000"/>
          </a:bodyPr>
          <a:lstStyle/>
          <a:p>
            <a:endParaRPr lang="en-GB" sz="3000" dirty="0" smtClean="0">
              <a:solidFill>
                <a:schemeClr val="bg1">
                  <a:lumMod val="50000"/>
                </a:schemeClr>
              </a:solidFill>
            </a:endParaRPr>
          </a:p>
          <a:p>
            <a:r>
              <a:rPr lang="en-GB" sz="3000" b="1" dirty="0" smtClean="0">
                <a:solidFill>
                  <a:schemeClr val="bg1">
                    <a:lumMod val="50000"/>
                  </a:schemeClr>
                </a:solidFill>
              </a:rPr>
              <a:t>Durham</a:t>
            </a:r>
            <a:r>
              <a:rPr lang="en-GB" sz="3000" dirty="0" smtClean="0">
                <a:solidFill>
                  <a:schemeClr val="bg1">
                    <a:lumMod val="50000"/>
                  </a:schemeClr>
                </a:solidFill>
              </a:rPr>
              <a:t> </a:t>
            </a:r>
            <a:r>
              <a:rPr lang="en-GB" sz="2800" dirty="0" smtClean="0">
                <a:solidFill>
                  <a:schemeClr val="bg1">
                    <a:lumMod val="50000"/>
                  </a:schemeClr>
                </a:solidFill>
              </a:rPr>
              <a:t>-</a:t>
            </a:r>
            <a:r>
              <a:rPr lang="en-GB" sz="2800" dirty="0" smtClean="0"/>
              <a:t> </a:t>
            </a:r>
            <a:r>
              <a:rPr lang="en-GB" sz="2800" dirty="0" smtClean="0">
                <a:solidFill>
                  <a:schemeClr val="bg1">
                    <a:lumMod val="50000"/>
                  </a:schemeClr>
                </a:solidFill>
              </a:rPr>
              <a:t>the </a:t>
            </a:r>
            <a:r>
              <a:rPr lang="en-GB" sz="2800" dirty="0">
                <a:solidFill>
                  <a:schemeClr val="bg1">
                    <a:lumMod val="50000"/>
                  </a:schemeClr>
                </a:solidFill>
              </a:rPr>
              <a:t>sport and leisure service became a strategic player in helping define need and pulling together a consortium to achieve a Well-being for Life contract of £2.1m per annum for 3 </a:t>
            </a:r>
            <a:r>
              <a:rPr lang="en-GB" sz="2800" dirty="0" smtClean="0">
                <a:solidFill>
                  <a:schemeClr val="bg1">
                    <a:lumMod val="50000"/>
                  </a:schemeClr>
                </a:solidFill>
              </a:rPr>
              <a:t>years.</a:t>
            </a:r>
            <a:endParaRPr lang="en-GB" sz="3000" dirty="0" smtClean="0">
              <a:solidFill>
                <a:schemeClr val="bg1">
                  <a:lumMod val="50000"/>
                </a:schemeClr>
              </a:solidFill>
            </a:endParaRPr>
          </a:p>
          <a:p>
            <a:endParaRPr lang="en-GB" sz="3000" b="1" dirty="0">
              <a:solidFill>
                <a:schemeClr val="bg1">
                  <a:lumMod val="50000"/>
                </a:schemeClr>
              </a:solidFill>
            </a:endParaRPr>
          </a:p>
          <a:p>
            <a:r>
              <a:rPr lang="en-GB" sz="3000" b="1" dirty="0" smtClean="0">
                <a:solidFill>
                  <a:schemeClr val="bg1">
                    <a:lumMod val="50000"/>
                  </a:schemeClr>
                </a:solidFill>
              </a:rPr>
              <a:t>Oldham - </a:t>
            </a:r>
            <a:r>
              <a:rPr lang="en-GB" sz="2800" dirty="0" smtClean="0">
                <a:solidFill>
                  <a:schemeClr val="bg1">
                    <a:lumMod val="50000"/>
                  </a:schemeClr>
                </a:solidFill>
              </a:rPr>
              <a:t>a </a:t>
            </a:r>
            <a:r>
              <a:rPr lang="en-GB" sz="2800" dirty="0">
                <a:solidFill>
                  <a:schemeClr val="bg1">
                    <a:lumMod val="50000"/>
                  </a:schemeClr>
                </a:solidFill>
              </a:rPr>
              <a:t>‘Top Leaders Summit on Physical Activity’ of key organisations from local government, health (including the chair of the CCG), housing, education and the voluntary sectors secured forty specific pledges for individual and organisational actions. </a:t>
            </a:r>
            <a:endParaRPr lang="en-GB" sz="2800" dirty="0" smtClean="0">
              <a:solidFill>
                <a:schemeClr val="bg1">
                  <a:lumMod val="50000"/>
                </a:schemeClr>
              </a:solidFill>
            </a:endParaRPr>
          </a:p>
          <a:p>
            <a:endParaRPr lang="en-GB" sz="2800" b="1" kern="1400" dirty="0">
              <a:solidFill>
                <a:schemeClr val="bg1">
                  <a:lumMod val="50000"/>
                </a:schemeClr>
              </a:solidFill>
              <a:cs typeface="Times New Roman" panose="02020603050405020304" pitchFamily="18" charset="0"/>
            </a:endParaRPr>
          </a:p>
          <a:p>
            <a:r>
              <a:rPr lang="en-GB" sz="3000" b="1" kern="1400" dirty="0" smtClean="0">
                <a:solidFill>
                  <a:prstClr val="white">
                    <a:lumMod val="50000"/>
                  </a:prstClr>
                </a:solidFill>
                <a:cs typeface="Times New Roman" panose="02020603050405020304" pitchFamily="18" charset="0"/>
              </a:rPr>
              <a:t>Hertfordshire </a:t>
            </a:r>
            <a:r>
              <a:rPr lang="en-GB" sz="2500" b="1" kern="1400" dirty="0">
                <a:solidFill>
                  <a:prstClr val="white">
                    <a:lumMod val="50000"/>
                  </a:prstClr>
                </a:solidFill>
                <a:cs typeface="Times New Roman" panose="02020603050405020304" pitchFamily="18" charset="0"/>
              </a:rPr>
              <a:t>– </a:t>
            </a:r>
            <a:r>
              <a:rPr lang="en-GB" sz="2800" dirty="0">
                <a:solidFill>
                  <a:schemeClr val="bg1">
                    <a:lumMod val="50000"/>
                  </a:schemeClr>
                </a:solidFill>
              </a:rPr>
              <a:t>have a systematically organised partnership with a shared vision and strong understanding of commissioner’s needs. This has led to £300,000 CCG investment in a Get Healthy Get Active project to increase the number of inactive adults in deprived areas getting more active and playing sport over three years. The County Council’s Public Health Directorate have also invested nearly £1m in physical activity linked to health outcomes, with a range of providers</a:t>
            </a:r>
            <a:endParaRPr lang="en-GB" sz="3000" kern="1400" dirty="0" smtClean="0">
              <a:solidFill>
                <a:schemeClr val="bg1">
                  <a:lumMod val="50000"/>
                </a:schemeClr>
              </a:solidFill>
              <a:cs typeface="Times New Roman" panose="02020603050405020304" pitchFamily="18" charset="0"/>
            </a:endParaRPr>
          </a:p>
          <a:p>
            <a:endParaRPr lang="en-GB" dirty="0" smtClean="0">
              <a:solidFill>
                <a:schemeClr val="bg1">
                  <a:lumMod val="50000"/>
                </a:schemeClr>
              </a:solidFill>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36957" y="6138932"/>
            <a:ext cx="1466850" cy="61912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8301" y="6400013"/>
            <a:ext cx="1009650" cy="361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349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876" y="286215"/>
            <a:ext cx="7772400" cy="1143000"/>
          </a:xfrm>
        </p:spPr>
        <p:txBody>
          <a:bodyPr/>
          <a:lstStyle/>
          <a:p>
            <a:r>
              <a:rPr lang="en-GB" sz="3600" dirty="0" smtClean="0">
                <a:solidFill>
                  <a:srgbClr val="002060"/>
                </a:solidFill>
                <a:latin typeface="Lubalin Graph Medium" panose="02060803020205020404" pitchFamily="18" charset="0"/>
                <a:cs typeface="Andalus" panose="02020603050405020304" pitchFamily="18" charset="-78"/>
              </a:rPr>
              <a:t>Project participant comments</a:t>
            </a:r>
            <a:endParaRPr lang="en-GB" sz="3600" dirty="0">
              <a:solidFill>
                <a:srgbClr val="002060"/>
              </a:solidFill>
              <a:latin typeface="Lubalin Graph Medium" panose="02060803020205020404" pitchFamily="18" charset="0"/>
              <a:cs typeface="Andalus" panose="02020603050405020304" pitchFamily="18" charset="-78"/>
            </a:endParaRPr>
          </a:p>
        </p:txBody>
      </p:sp>
      <p:pic>
        <p:nvPicPr>
          <p:cNvPr id="5"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051" y="6267520"/>
            <a:ext cx="10096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36957" y="6110427"/>
            <a:ext cx="1466850" cy="619125"/>
          </a:xfrm>
          <a:prstGeom prst="rect">
            <a:avLst/>
          </a:prstGeom>
          <a:noFill/>
          <a:extLst>
            <a:ext uri="{909E8E84-426E-40DD-AFC4-6F175D3DCCD1}">
              <a14:hiddenFill xmlns:a14="http://schemas.microsoft.com/office/drawing/2010/main">
                <a:solidFill>
                  <a:srgbClr val="FFFFFF"/>
                </a:solidFill>
              </a14:hiddenFill>
            </a:ext>
          </a:extLst>
        </p:spPr>
      </p:pic>
      <p:sp>
        <p:nvSpPr>
          <p:cNvPr id="3" name="Cloud Callout 2"/>
          <p:cNvSpPr/>
          <p:nvPr/>
        </p:nvSpPr>
        <p:spPr bwMode="auto">
          <a:xfrm>
            <a:off x="708876" y="1329072"/>
            <a:ext cx="3144644" cy="2408663"/>
          </a:xfrm>
          <a:prstGeom prst="cloudCallout">
            <a:avLst>
              <a:gd name="adj1" fmla="val -44946"/>
              <a:gd name="adj2" fmla="val 51852"/>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imes" charset="0"/>
            </a:endParaRPr>
          </a:p>
        </p:txBody>
      </p:sp>
      <p:sp>
        <p:nvSpPr>
          <p:cNvPr id="4" name="TextBox 3"/>
          <p:cNvSpPr txBox="1"/>
          <p:nvPr/>
        </p:nvSpPr>
        <p:spPr>
          <a:xfrm>
            <a:off x="1569594" y="1895391"/>
            <a:ext cx="1652162" cy="1200329"/>
          </a:xfrm>
          <a:prstGeom prst="rect">
            <a:avLst/>
          </a:prstGeom>
          <a:noFill/>
        </p:spPr>
        <p:txBody>
          <a:bodyPr wrap="square" rtlCol="0">
            <a:spAutoFit/>
          </a:bodyPr>
          <a:lstStyle/>
          <a:p>
            <a:r>
              <a:rPr lang="en-GB" dirty="0" smtClean="0">
                <a:solidFill>
                  <a:schemeClr val="accent6"/>
                </a:solidFill>
              </a:rPr>
              <a:t>Created an opportunity for us to think together</a:t>
            </a:r>
            <a:endParaRPr lang="en-GB" dirty="0">
              <a:solidFill>
                <a:schemeClr val="accent6"/>
              </a:solidFill>
            </a:endParaRPr>
          </a:p>
        </p:txBody>
      </p:sp>
      <p:sp>
        <p:nvSpPr>
          <p:cNvPr id="8" name="Oval Callout 7"/>
          <p:cNvSpPr/>
          <p:nvPr/>
        </p:nvSpPr>
        <p:spPr bwMode="auto">
          <a:xfrm>
            <a:off x="4538546" y="1329072"/>
            <a:ext cx="4137102" cy="2196790"/>
          </a:xfrm>
          <a:prstGeom prst="wedgeEllipseCallout">
            <a:avLst>
              <a:gd name="adj1" fmla="val 48709"/>
              <a:gd name="adj2" fmla="val 55393"/>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imes" charset="0"/>
            </a:endParaRPr>
          </a:p>
        </p:txBody>
      </p:sp>
      <p:sp>
        <p:nvSpPr>
          <p:cNvPr id="9" name="TextBox 8"/>
          <p:cNvSpPr txBox="1"/>
          <p:nvPr/>
        </p:nvSpPr>
        <p:spPr>
          <a:xfrm>
            <a:off x="5397190" y="1901125"/>
            <a:ext cx="2419815" cy="923330"/>
          </a:xfrm>
          <a:prstGeom prst="rect">
            <a:avLst/>
          </a:prstGeom>
          <a:noFill/>
        </p:spPr>
        <p:txBody>
          <a:bodyPr wrap="square" rtlCol="0">
            <a:spAutoFit/>
          </a:bodyPr>
          <a:lstStyle/>
          <a:p>
            <a:r>
              <a:rPr lang="en-GB" dirty="0" smtClean="0">
                <a:solidFill>
                  <a:schemeClr val="bg1"/>
                </a:solidFill>
              </a:rPr>
              <a:t>Forced us on focus on the important rather than the urgent</a:t>
            </a:r>
            <a:endParaRPr lang="en-GB" dirty="0">
              <a:solidFill>
                <a:schemeClr val="bg1"/>
              </a:solidFill>
            </a:endParaRPr>
          </a:p>
        </p:txBody>
      </p:sp>
      <p:sp>
        <p:nvSpPr>
          <p:cNvPr id="10" name="Rounded Rectangular Callout 9"/>
          <p:cNvSpPr/>
          <p:nvPr/>
        </p:nvSpPr>
        <p:spPr bwMode="auto">
          <a:xfrm>
            <a:off x="1336365" y="4282068"/>
            <a:ext cx="6302220" cy="1985452"/>
          </a:xfrm>
          <a:prstGeom prst="wedgeRoundRectCallout">
            <a:avLst>
              <a:gd name="adj1" fmla="val 140"/>
              <a:gd name="adj2" fmla="val 69240"/>
              <a:gd name="adj3" fmla="val 16667"/>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Times" charset="0"/>
            </a:endParaRPr>
          </a:p>
        </p:txBody>
      </p:sp>
      <p:sp>
        <p:nvSpPr>
          <p:cNvPr id="11" name="TextBox 10"/>
          <p:cNvSpPr txBox="1"/>
          <p:nvPr/>
        </p:nvSpPr>
        <p:spPr>
          <a:xfrm>
            <a:off x="1773044" y="4572000"/>
            <a:ext cx="5564458" cy="1200329"/>
          </a:xfrm>
          <a:prstGeom prst="rect">
            <a:avLst/>
          </a:prstGeom>
          <a:noFill/>
        </p:spPr>
        <p:txBody>
          <a:bodyPr wrap="square" rtlCol="0">
            <a:spAutoFit/>
          </a:bodyPr>
          <a:lstStyle/>
          <a:p>
            <a:r>
              <a:rPr lang="en-GB" dirty="0" smtClean="0">
                <a:solidFill>
                  <a:schemeClr val="accent6"/>
                </a:solidFill>
              </a:rPr>
              <a:t>“We have made a quantum leap. We’ve broken into the circle and grown our understanding. We’re now part of the game, in a position to have the conversations and continue to learn.”</a:t>
            </a:r>
            <a:endParaRPr lang="en-GB" dirty="0">
              <a:solidFill>
                <a:schemeClr val="accent6"/>
              </a:solidFill>
            </a:endParaRPr>
          </a:p>
        </p:txBody>
      </p:sp>
    </p:spTree>
    <p:extLst>
      <p:ext uri="{BB962C8B-B14F-4D97-AF65-F5344CB8AC3E}">
        <p14:creationId xmlns:p14="http://schemas.microsoft.com/office/powerpoint/2010/main" val="2795994249"/>
      </p:ext>
    </p:extLst>
  </p:cSld>
  <p:clrMapOvr>
    <a:masterClrMapping/>
  </p:clrMapOvr>
  <p:timing>
    <p:tnLst>
      <p:par>
        <p:cTn id="1" dur="indefinite" restart="never" nodeType="tmRoot"/>
      </p:par>
    </p:tnLst>
  </p:timing>
</p:sld>
</file>

<file path=ppt/theme/theme1.xml><?xml version="1.0" encoding="utf-8"?>
<a:theme xmlns:a="http://schemas.openxmlformats.org/drawingml/2006/main" name="5_Sport England">
  <a:themeElements>
    <a:clrScheme name="Sport England 1">
      <a:dk1>
        <a:srgbClr val="5F5F5F"/>
      </a:dk1>
      <a:lt1>
        <a:srgbClr val="FFFFFF"/>
      </a:lt1>
      <a:dk2>
        <a:srgbClr val="003F69"/>
      </a:dk2>
      <a:lt2>
        <a:srgbClr val="C0C0C0"/>
      </a:lt2>
      <a:accent1>
        <a:srgbClr val="54B6E7"/>
      </a:accent1>
      <a:accent2>
        <a:srgbClr val="EB7C00"/>
      </a:accent2>
      <a:accent3>
        <a:srgbClr val="FFFFFF"/>
      </a:accent3>
      <a:accent4>
        <a:srgbClr val="505050"/>
      </a:accent4>
      <a:accent5>
        <a:srgbClr val="B3D7F1"/>
      </a:accent5>
      <a:accent6>
        <a:srgbClr val="D57000"/>
      </a:accent6>
      <a:hlink>
        <a:srgbClr val="8E001C"/>
      </a:hlink>
      <a:folHlink>
        <a:srgbClr val="CCC800"/>
      </a:folHlink>
    </a:clrScheme>
    <a:fontScheme name="Sport England">
      <a:majorFont>
        <a:latin typeface="Lubalin Graph Medium"/>
        <a:ea typeface="MS PGothic"/>
        <a:cs typeface="MS PGothic"/>
      </a:majorFont>
      <a:minorFont>
        <a:latin typeface="HelveticaNeue LT 45 Light"/>
        <a:ea typeface="MS PGothic"/>
        <a:cs typeface="MS PGoth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tx2"/>
            </a:gs>
            <a:gs pos="100000">
              <a:schemeClr val="tx2">
                <a:gamma/>
                <a:shade val="80000"/>
                <a:invGamma/>
              </a:schemeClr>
            </a:gs>
          </a:gsLst>
          <a:lin ang="5400000" scaled="1"/>
        </a:gra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a:ln>
              <a:noFill/>
            </a:ln>
            <a:solidFill>
              <a:schemeClr val="tx1"/>
            </a:solidFill>
            <a:effectLst/>
            <a:latin typeface="Arial" pitchFamily="30" charset="0"/>
            <a:ea typeface="MS PGothic" pitchFamily="34" charset="-128"/>
            <a:cs typeface="MS PGothic" pitchFamily="34" charset="-128"/>
          </a:defRPr>
        </a:defPPr>
      </a:lstStyle>
    </a:spDef>
    <a:lnDef>
      <a:spPr bwMode="auto">
        <a:xfrm>
          <a:off x="0" y="0"/>
          <a:ext cx="1" cy="1"/>
        </a:xfrm>
        <a:custGeom>
          <a:avLst/>
          <a:gdLst/>
          <a:ahLst/>
          <a:cxnLst/>
          <a:rect l="0" t="0" r="0" b="0"/>
          <a:pathLst/>
        </a:custGeom>
        <a:gradFill rotWithShape="1">
          <a:gsLst>
            <a:gs pos="0">
              <a:schemeClr val="tx2"/>
            </a:gs>
            <a:gs pos="100000">
              <a:schemeClr val="tx2">
                <a:gamma/>
                <a:shade val="80000"/>
                <a:invGamma/>
              </a:schemeClr>
            </a:gs>
          </a:gsLst>
          <a:lin ang="5400000" scaled="1"/>
        </a:gra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a:ln>
              <a:noFill/>
            </a:ln>
            <a:solidFill>
              <a:schemeClr val="tx1"/>
            </a:solidFill>
            <a:effectLst/>
            <a:latin typeface="Arial" pitchFamily="30" charset="0"/>
            <a:ea typeface="MS PGothic" pitchFamily="34" charset="-128"/>
            <a:cs typeface="MS PGothic" pitchFamily="34" charset="-128"/>
          </a:defRPr>
        </a:defPPr>
      </a:lstStyle>
    </a:lnDef>
  </a:objectDefaults>
  <a:extraClrSchemeLst>
    <a:extraClrScheme>
      <a:clrScheme name="Sport England 1">
        <a:dk1>
          <a:srgbClr val="5F5F5F"/>
        </a:dk1>
        <a:lt1>
          <a:srgbClr val="FFFFFF"/>
        </a:lt1>
        <a:dk2>
          <a:srgbClr val="003F69"/>
        </a:dk2>
        <a:lt2>
          <a:srgbClr val="C0C0C0"/>
        </a:lt2>
        <a:accent1>
          <a:srgbClr val="54B6E7"/>
        </a:accent1>
        <a:accent2>
          <a:srgbClr val="EB7C00"/>
        </a:accent2>
        <a:accent3>
          <a:srgbClr val="FFFFFF"/>
        </a:accent3>
        <a:accent4>
          <a:srgbClr val="505050"/>
        </a:accent4>
        <a:accent5>
          <a:srgbClr val="B3D7F1"/>
        </a:accent5>
        <a:accent6>
          <a:srgbClr val="D57000"/>
        </a:accent6>
        <a:hlink>
          <a:srgbClr val="8E001C"/>
        </a:hlink>
        <a:folHlink>
          <a:srgbClr val="CCC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Sport England">
  <a:themeElements>
    <a:clrScheme name="Sport England Brand">
      <a:dk1>
        <a:srgbClr val="5F5F5F"/>
      </a:dk1>
      <a:lt1>
        <a:srgbClr val="FFFFFF"/>
      </a:lt1>
      <a:dk2>
        <a:srgbClr val="003F69"/>
      </a:dk2>
      <a:lt2>
        <a:srgbClr val="C0C0C0"/>
      </a:lt2>
      <a:accent1>
        <a:srgbClr val="54B6E7"/>
      </a:accent1>
      <a:accent2>
        <a:srgbClr val="EB7C00"/>
      </a:accent2>
      <a:accent3>
        <a:srgbClr val="FFFFFF"/>
      </a:accent3>
      <a:accent4>
        <a:srgbClr val="505050"/>
      </a:accent4>
      <a:accent5>
        <a:srgbClr val="B3D7F1"/>
      </a:accent5>
      <a:accent6>
        <a:srgbClr val="D57000"/>
      </a:accent6>
      <a:hlink>
        <a:srgbClr val="8E001C"/>
      </a:hlink>
      <a:folHlink>
        <a:srgbClr val="CCC800"/>
      </a:folHlink>
    </a:clrScheme>
    <a:fontScheme name="Sport England">
      <a:majorFont>
        <a:latin typeface="Lubalin Graph Medium"/>
        <a:ea typeface="MS PGothic"/>
        <a:cs typeface="MS PGothic"/>
      </a:majorFont>
      <a:minorFont>
        <a:latin typeface="HelveticaNeue LT 45 Light"/>
        <a:ea typeface="MS PGothic"/>
        <a:cs typeface="MS PGoth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tx2"/>
            </a:gs>
            <a:gs pos="100000">
              <a:schemeClr val="tx2">
                <a:gamma/>
                <a:shade val="80000"/>
                <a:invGamma/>
              </a:schemeClr>
            </a:gs>
          </a:gsLst>
          <a:lin ang="5400000" scaled="1"/>
        </a:gra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a:ln>
              <a:noFill/>
            </a:ln>
            <a:solidFill>
              <a:schemeClr val="tx1"/>
            </a:solidFill>
            <a:effectLst/>
            <a:latin typeface="Arial" pitchFamily="30" charset="0"/>
            <a:ea typeface="MS PGothic" pitchFamily="34" charset="-128"/>
            <a:cs typeface="MS PGothic" pitchFamily="34" charset="-128"/>
          </a:defRPr>
        </a:defPPr>
      </a:lstStyle>
    </a:spDef>
    <a:lnDef>
      <a:spPr bwMode="auto">
        <a:xfrm>
          <a:off x="0" y="0"/>
          <a:ext cx="1" cy="1"/>
        </a:xfrm>
        <a:custGeom>
          <a:avLst/>
          <a:gdLst/>
          <a:ahLst/>
          <a:cxnLst/>
          <a:rect l="0" t="0" r="0" b="0"/>
          <a:pathLst/>
        </a:custGeom>
        <a:gradFill rotWithShape="1">
          <a:gsLst>
            <a:gs pos="0">
              <a:schemeClr val="tx2"/>
            </a:gs>
            <a:gs pos="100000">
              <a:schemeClr val="tx2">
                <a:gamma/>
                <a:shade val="80000"/>
                <a:invGamma/>
              </a:schemeClr>
            </a:gs>
          </a:gsLst>
          <a:lin ang="5400000" scaled="1"/>
        </a:gra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a:ln>
              <a:noFill/>
            </a:ln>
            <a:solidFill>
              <a:schemeClr val="tx1"/>
            </a:solidFill>
            <a:effectLst/>
            <a:latin typeface="Arial" pitchFamily="30" charset="0"/>
            <a:ea typeface="MS PGothic" pitchFamily="34" charset="-128"/>
            <a:cs typeface="MS PGothic" pitchFamily="34" charset="-128"/>
          </a:defRPr>
        </a:defPPr>
      </a:lstStyle>
    </a:lnDef>
  </a:objectDefaults>
  <a:extraClrSchemeLst>
    <a:extraClrScheme>
      <a:clrScheme name="Sport England 1">
        <a:dk1>
          <a:srgbClr val="5F5F5F"/>
        </a:dk1>
        <a:lt1>
          <a:srgbClr val="FFFFFF"/>
        </a:lt1>
        <a:dk2>
          <a:srgbClr val="003F69"/>
        </a:dk2>
        <a:lt2>
          <a:srgbClr val="C0C0C0"/>
        </a:lt2>
        <a:accent1>
          <a:srgbClr val="54B6E7"/>
        </a:accent1>
        <a:accent2>
          <a:srgbClr val="EB7C00"/>
        </a:accent2>
        <a:accent3>
          <a:srgbClr val="FFFFFF"/>
        </a:accent3>
        <a:accent4>
          <a:srgbClr val="505050"/>
        </a:accent4>
        <a:accent5>
          <a:srgbClr val="B3D7F1"/>
        </a:accent5>
        <a:accent6>
          <a:srgbClr val="D57000"/>
        </a:accent6>
        <a:hlink>
          <a:srgbClr val="8E001C"/>
        </a:hlink>
        <a:folHlink>
          <a:srgbClr val="CCC8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1139</TotalTime>
  <Words>798</Words>
  <Application>Microsoft Office PowerPoint</Application>
  <PresentationFormat>On-screen Show (4:3)</PresentationFormat>
  <Paragraphs>93</Paragraphs>
  <Slides>12</Slides>
  <Notes>12</Notes>
  <HiddenSlides>0</HiddenSlides>
  <MMClips>0</MMClips>
  <ScaleCrop>false</ScaleCrop>
  <HeadingPairs>
    <vt:vector size="4" baseType="variant">
      <vt:variant>
        <vt:lpstr>Theme</vt:lpstr>
      </vt:variant>
      <vt:variant>
        <vt:i4>7</vt:i4>
      </vt:variant>
      <vt:variant>
        <vt:lpstr>Slide Titles</vt:lpstr>
      </vt:variant>
      <vt:variant>
        <vt:i4>12</vt:i4>
      </vt:variant>
    </vt:vector>
  </HeadingPairs>
  <TitlesOfParts>
    <vt:vector size="19" baseType="lpstr">
      <vt:lpstr>5_Sport England</vt:lpstr>
      <vt:lpstr>Blank Presentation</vt:lpstr>
      <vt:lpstr>Office Theme</vt:lpstr>
      <vt:lpstr>1_Office Theme</vt:lpstr>
      <vt:lpstr>2_Office Theme</vt:lpstr>
      <vt:lpstr>1_Blank Presentation</vt:lpstr>
      <vt:lpstr>6_Sport England</vt:lpstr>
      <vt:lpstr>Commissioning support for local authority sport and physical activity services</vt:lpstr>
      <vt:lpstr>Aim of this session</vt:lpstr>
      <vt:lpstr>Why the project was undertaken</vt:lpstr>
      <vt:lpstr> Project Aims/Objectives </vt:lpstr>
      <vt:lpstr>The commissioning cycle</vt:lpstr>
      <vt:lpstr>The process </vt:lpstr>
      <vt:lpstr>Commissioners’ views &amp; perceptions  </vt:lpstr>
      <vt:lpstr>Examples of impacts  </vt:lpstr>
      <vt:lpstr>Project participant comments</vt:lpstr>
      <vt:lpstr>Lessons learned</vt:lpstr>
      <vt:lpstr>Leeds</vt:lpstr>
      <vt:lpstr>Going forward</vt:lpstr>
    </vt:vector>
  </TitlesOfParts>
  <Company>Sport England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Observations: how is the sport sector responding to commissioning?</dc:title>
  <dc:creator>Maria Reader</dc:creator>
  <cp:lastModifiedBy>Culture First</cp:lastModifiedBy>
  <cp:revision>113</cp:revision>
  <cp:lastPrinted>2015-03-12T10:48:36Z</cp:lastPrinted>
  <dcterms:created xsi:type="dcterms:W3CDTF">2014-11-17T10:59:35Z</dcterms:created>
  <dcterms:modified xsi:type="dcterms:W3CDTF">2015-06-23T09:23:57Z</dcterms:modified>
</cp:coreProperties>
</file>