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6"/>
  </p:notesMasterIdLst>
  <p:sldIdLst>
    <p:sldId id="702" r:id="rId3"/>
    <p:sldId id="706" r:id="rId4"/>
    <p:sldId id="708" r:id="rId5"/>
    <p:sldId id="261" r:id="rId6"/>
    <p:sldId id="260" r:id="rId7"/>
    <p:sldId id="259" r:id="rId8"/>
    <p:sldId id="258" r:id="rId9"/>
    <p:sldId id="710" r:id="rId10"/>
    <p:sldId id="256" r:id="rId11"/>
    <p:sldId id="707" r:id="rId12"/>
    <p:sldId id="257" r:id="rId13"/>
    <p:sldId id="709" r:id="rId14"/>
    <p:sldId id="71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11E"/>
    <a:srgbClr val="4D358B"/>
    <a:srgbClr val="006DB0"/>
    <a:srgbClr val="32B7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p:scale>
          <a:sx n="117" d="100"/>
          <a:sy n="117" d="100"/>
        </p:scale>
        <p:origin x="-108"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C450D7-4B52-4917-8929-D0EAD72836F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F7CE776-E07C-41CD-9BB5-FB0705468535}">
      <dgm:prSet/>
      <dgm:spPr/>
      <dgm:t>
        <a:bodyPr/>
        <a:lstStyle/>
        <a:p>
          <a:r>
            <a:rPr lang="en-GB"/>
            <a:t>Theatres </a:t>
          </a:r>
          <a:endParaRPr lang="en-US"/>
        </a:p>
      </dgm:t>
    </dgm:pt>
    <dgm:pt modelId="{AFBE1DEB-F357-476B-BC8D-854EAED77305}" type="parTrans" cxnId="{F6D05AC4-1813-48BD-B682-7C66DC2FA32F}">
      <dgm:prSet/>
      <dgm:spPr/>
      <dgm:t>
        <a:bodyPr/>
        <a:lstStyle/>
        <a:p>
          <a:endParaRPr lang="en-US"/>
        </a:p>
      </dgm:t>
    </dgm:pt>
    <dgm:pt modelId="{66EBE499-19E7-4000-8ADF-FE4E4E51A2DA}" type="sibTrans" cxnId="{F6D05AC4-1813-48BD-B682-7C66DC2FA32F}">
      <dgm:prSet/>
      <dgm:spPr/>
      <dgm:t>
        <a:bodyPr/>
        <a:lstStyle/>
        <a:p>
          <a:endParaRPr lang="en-US"/>
        </a:p>
      </dgm:t>
    </dgm:pt>
    <dgm:pt modelId="{EEADD261-2854-4015-8683-3DBF71FFDDDA}">
      <dgm:prSet/>
      <dgm:spPr/>
      <dgm:t>
        <a:bodyPr/>
        <a:lstStyle/>
        <a:p>
          <a:r>
            <a:rPr lang="en-GB"/>
            <a:t>Galleries </a:t>
          </a:r>
          <a:endParaRPr lang="en-US"/>
        </a:p>
      </dgm:t>
    </dgm:pt>
    <dgm:pt modelId="{CB6B58E6-D814-4912-92B0-4445E748A5FF}" type="parTrans" cxnId="{4CFDC834-1306-4C95-88CD-93E466C6A6F4}">
      <dgm:prSet/>
      <dgm:spPr/>
      <dgm:t>
        <a:bodyPr/>
        <a:lstStyle/>
        <a:p>
          <a:endParaRPr lang="en-US"/>
        </a:p>
      </dgm:t>
    </dgm:pt>
    <dgm:pt modelId="{D1B968A7-9369-47D4-9729-511D23626848}" type="sibTrans" cxnId="{4CFDC834-1306-4C95-88CD-93E466C6A6F4}">
      <dgm:prSet/>
      <dgm:spPr/>
      <dgm:t>
        <a:bodyPr/>
        <a:lstStyle/>
        <a:p>
          <a:endParaRPr lang="en-US"/>
        </a:p>
      </dgm:t>
    </dgm:pt>
    <dgm:pt modelId="{B98BEFD2-C295-4B2C-8F14-1F547B0056FC}">
      <dgm:prSet/>
      <dgm:spPr/>
      <dgm:t>
        <a:bodyPr/>
        <a:lstStyle/>
        <a:p>
          <a:r>
            <a:rPr lang="en-GB"/>
            <a:t>Museums </a:t>
          </a:r>
          <a:endParaRPr lang="en-US"/>
        </a:p>
      </dgm:t>
    </dgm:pt>
    <dgm:pt modelId="{7A21B4EF-F1A5-413A-A06F-2111E0307697}" type="parTrans" cxnId="{C1B0BCD7-D1A5-4E27-A791-1357B51127B4}">
      <dgm:prSet/>
      <dgm:spPr/>
      <dgm:t>
        <a:bodyPr/>
        <a:lstStyle/>
        <a:p>
          <a:endParaRPr lang="en-US"/>
        </a:p>
      </dgm:t>
    </dgm:pt>
    <dgm:pt modelId="{E598D7FF-A510-47DB-8FFB-1D02BC979EFF}" type="sibTrans" cxnId="{C1B0BCD7-D1A5-4E27-A791-1357B51127B4}">
      <dgm:prSet/>
      <dgm:spPr/>
      <dgm:t>
        <a:bodyPr/>
        <a:lstStyle/>
        <a:p>
          <a:endParaRPr lang="en-US"/>
        </a:p>
      </dgm:t>
    </dgm:pt>
    <dgm:pt modelId="{8A2AA474-812F-480F-A5FD-6AF33B57A192}">
      <dgm:prSet/>
      <dgm:spPr/>
      <dgm:t>
        <a:bodyPr/>
        <a:lstStyle/>
        <a:p>
          <a:r>
            <a:rPr lang="en-GB"/>
            <a:t>Libraries </a:t>
          </a:r>
          <a:endParaRPr lang="en-US"/>
        </a:p>
      </dgm:t>
    </dgm:pt>
    <dgm:pt modelId="{E0FC155F-3EA7-4648-A17E-AF03767A6700}" type="parTrans" cxnId="{37B101EF-FEF2-4A1E-B0E8-CB3DF9372F37}">
      <dgm:prSet/>
      <dgm:spPr/>
      <dgm:t>
        <a:bodyPr/>
        <a:lstStyle/>
        <a:p>
          <a:endParaRPr lang="en-US"/>
        </a:p>
      </dgm:t>
    </dgm:pt>
    <dgm:pt modelId="{8D6C738B-ACAD-45A1-ABDB-947799A325F0}" type="sibTrans" cxnId="{37B101EF-FEF2-4A1E-B0E8-CB3DF9372F37}">
      <dgm:prSet/>
      <dgm:spPr/>
      <dgm:t>
        <a:bodyPr/>
        <a:lstStyle/>
        <a:p>
          <a:endParaRPr lang="en-US"/>
        </a:p>
      </dgm:t>
    </dgm:pt>
    <dgm:pt modelId="{F4BE402B-2473-4297-901B-D91DED119E6D}">
      <dgm:prSet/>
      <dgm:spPr/>
      <dgm:t>
        <a:bodyPr/>
        <a:lstStyle/>
        <a:p>
          <a:r>
            <a:rPr lang="en-GB"/>
            <a:t>Arts Centres </a:t>
          </a:r>
          <a:endParaRPr lang="en-US"/>
        </a:p>
      </dgm:t>
    </dgm:pt>
    <dgm:pt modelId="{E0C9CD7E-3DD2-480C-B969-A12D485FFF87}" type="parTrans" cxnId="{CBDDC264-AC99-4850-AF4D-A4489D7F9562}">
      <dgm:prSet/>
      <dgm:spPr/>
      <dgm:t>
        <a:bodyPr/>
        <a:lstStyle/>
        <a:p>
          <a:endParaRPr lang="en-US"/>
        </a:p>
      </dgm:t>
    </dgm:pt>
    <dgm:pt modelId="{72EB6555-F5D3-4F10-AB0E-E5D94E89D039}" type="sibTrans" cxnId="{CBDDC264-AC99-4850-AF4D-A4489D7F9562}">
      <dgm:prSet/>
      <dgm:spPr/>
      <dgm:t>
        <a:bodyPr/>
        <a:lstStyle/>
        <a:p>
          <a:endParaRPr lang="en-US"/>
        </a:p>
      </dgm:t>
    </dgm:pt>
    <dgm:pt modelId="{529B6063-228C-4D29-8D96-73A9CCEB3EF8}">
      <dgm:prSet/>
      <dgm:spPr/>
      <dgm:t>
        <a:bodyPr/>
        <a:lstStyle/>
        <a:p>
          <a:r>
            <a:rPr lang="en-GB"/>
            <a:t>Studios </a:t>
          </a:r>
          <a:endParaRPr lang="en-US"/>
        </a:p>
      </dgm:t>
    </dgm:pt>
    <dgm:pt modelId="{87D7E191-5D0B-4903-A09F-9384FA136C41}" type="parTrans" cxnId="{0976B32A-6CB5-42FF-B6C1-189089509762}">
      <dgm:prSet/>
      <dgm:spPr/>
      <dgm:t>
        <a:bodyPr/>
        <a:lstStyle/>
        <a:p>
          <a:endParaRPr lang="en-US"/>
        </a:p>
      </dgm:t>
    </dgm:pt>
    <dgm:pt modelId="{70999558-802B-484C-A2D7-F73DF4299BEA}" type="sibTrans" cxnId="{0976B32A-6CB5-42FF-B6C1-189089509762}">
      <dgm:prSet/>
      <dgm:spPr/>
      <dgm:t>
        <a:bodyPr/>
        <a:lstStyle/>
        <a:p>
          <a:endParaRPr lang="en-US"/>
        </a:p>
      </dgm:t>
    </dgm:pt>
    <dgm:pt modelId="{E0467EA1-7ACC-4E36-9049-3F356EA1D6B1}">
      <dgm:prSet/>
      <dgm:spPr/>
      <dgm:t>
        <a:bodyPr/>
        <a:lstStyle/>
        <a:p>
          <a:r>
            <a:rPr lang="en-GB"/>
            <a:t>Creative Industries </a:t>
          </a:r>
          <a:endParaRPr lang="en-US"/>
        </a:p>
      </dgm:t>
    </dgm:pt>
    <dgm:pt modelId="{40D575A4-F1EA-4F0A-AD3A-DDBC757F0D35}" type="parTrans" cxnId="{04410B7D-C8F8-4463-87C7-22F9F54465EF}">
      <dgm:prSet/>
      <dgm:spPr/>
      <dgm:t>
        <a:bodyPr/>
        <a:lstStyle/>
        <a:p>
          <a:endParaRPr lang="en-US"/>
        </a:p>
      </dgm:t>
    </dgm:pt>
    <dgm:pt modelId="{7F9C1B05-F6B5-42B4-AE76-E9A5E120CB6C}" type="sibTrans" cxnId="{04410B7D-C8F8-4463-87C7-22F9F54465EF}">
      <dgm:prSet/>
      <dgm:spPr/>
      <dgm:t>
        <a:bodyPr/>
        <a:lstStyle/>
        <a:p>
          <a:endParaRPr lang="en-US"/>
        </a:p>
      </dgm:t>
    </dgm:pt>
    <dgm:pt modelId="{4C1EC2B9-B72D-4AEE-9755-07A4A73405CE}">
      <dgm:prSet/>
      <dgm:spPr/>
      <dgm:t>
        <a:bodyPr/>
        <a:lstStyle/>
        <a:p>
          <a:r>
            <a:rPr lang="en-GB"/>
            <a:t>Independent Cinemas </a:t>
          </a:r>
          <a:endParaRPr lang="en-US"/>
        </a:p>
      </dgm:t>
    </dgm:pt>
    <dgm:pt modelId="{264F5B42-5BCB-4E50-8A80-73AE3A548502}" type="parTrans" cxnId="{876353CA-791E-4D3B-A0FD-AF734ABD895A}">
      <dgm:prSet/>
      <dgm:spPr/>
      <dgm:t>
        <a:bodyPr/>
        <a:lstStyle/>
        <a:p>
          <a:endParaRPr lang="en-US"/>
        </a:p>
      </dgm:t>
    </dgm:pt>
    <dgm:pt modelId="{24F6ACD8-9047-4249-BAF2-26DB7FF1EE95}" type="sibTrans" cxnId="{876353CA-791E-4D3B-A0FD-AF734ABD895A}">
      <dgm:prSet/>
      <dgm:spPr/>
      <dgm:t>
        <a:bodyPr/>
        <a:lstStyle/>
        <a:p>
          <a:endParaRPr lang="en-US"/>
        </a:p>
      </dgm:t>
    </dgm:pt>
    <dgm:pt modelId="{0121DC76-02F7-4FD6-96E2-38FD43FC8DA5}">
      <dgm:prSet/>
      <dgm:spPr/>
      <dgm:t>
        <a:bodyPr/>
        <a:lstStyle/>
        <a:p>
          <a:r>
            <a:rPr lang="en-GB"/>
            <a:t>Festivals </a:t>
          </a:r>
          <a:endParaRPr lang="en-US"/>
        </a:p>
      </dgm:t>
    </dgm:pt>
    <dgm:pt modelId="{85599B1E-514F-4C16-87A2-5BACFC402DE6}" type="parTrans" cxnId="{A0A0A05C-699A-4AEA-95F6-B1C205EC0D54}">
      <dgm:prSet/>
      <dgm:spPr/>
      <dgm:t>
        <a:bodyPr/>
        <a:lstStyle/>
        <a:p>
          <a:endParaRPr lang="en-US"/>
        </a:p>
      </dgm:t>
    </dgm:pt>
    <dgm:pt modelId="{9D27379B-4B76-4667-AD16-EDCD87748754}" type="sibTrans" cxnId="{A0A0A05C-699A-4AEA-95F6-B1C205EC0D54}">
      <dgm:prSet/>
      <dgm:spPr/>
      <dgm:t>
        <a:bodyPr/>
        <a:lstStyle/>
        <a:p>
          <a:endParaRPr lang="en-US"/>
        </a:p>
      </dgm:t>
    </dgm:pt>
    <dgm:pt modelId="{09921190-21A7-45D0-AD4D-337438DF46D3}">
      <dgm:prSet/>
      <dgm:spPr/>
      <dgm:t>
        <a:bodyPr/>
        <a:lstStyle/>
        <a:p>
          <a:r>
            <a:rPr lang="en-GB"/>
            <a:t>Outdoor Arts </a:t>
          </a:r>
          <a:endParaRPr lang="en-US"/>
        </a:p>
      </dgm:t>
    </dgm:pt>
    <dgm:pt modelId="{0E61664D-5092-49B7-8956-D76AFA6EE81C}" type="parTrans" cxnId="{7768E9CE-965E-4AE3-A095-24930135F5C8}">
      <dgm:prSet/>
      <dgm:spPr/>
      <dgm:t>
        <a:bodyPr/>
        <a:lstStyle/>
        <a:p>
          <a:endParaRPr lang="en-US"/>
        </a:p>
      </dgm:t>
    </dgm:pt>
    <dgm:pt modelId="{1495FB35-0EA7-4873-A82B-0AFE4A11797E}" type="sibTrans" cxnId="{7768E9CE-965E-4AE3-A095-24930135F5C8}">
      <dgm:prSet/>
      <dgm:spPr/>
      <dgm:t>
        <a:bodyPr/>
        <a:lstStyle/>
        <a:p>
          <a:endParaRPr lang="en-US"/>
        </a:p>
      </dgm:t>
    </dgm:pt>
    <dgm:pt modelId="{BE67AE82-CB6C-412C-A0CC-C09247F0C598}">
      <dgm:prSet/>
      <dgm:spPr/>
      <dgm:t>
        <a:bodyPr/>
        <a:lstStyle/>
        <a:p>
          <a:r>
            <a:rPr lang="en-GB"/>
            <a:t>Touring </a:t>
          </a:r>
          <a:endParaRPr lang="en-US"/>
        </a:p>
      </dgm:t>
    </dgm:pt>
    <dgm:pt modelId="{31C191A4-C8CB-48E1-9879-94267D1847A8}" type="parTrans" cxnId="{B7965505-B343-4374-BB44-69624EB92BB8}">
      <dgm:prSet/>
      <dgm:spPr/>
      <dgm:t>
        <a:bodyPr/>
        <a:lstStyle/>
        <a:p>
          <a:endParaRPr lang="en-US"/>
        </a:p>
      </dgm:t>
    </dgm:pt>
    <dgm:pt modelId="{ACE17174-8DD7-4115-A5AC-C14A0B786C2A}" type="sibTrans" cxnId="{B7965505-B343-4374-BB44-69624EB92BB8}">
      <dgm:prSet/>
      <dgm:spPr/>
      <dgm:t>
        <a:bodyPr/>
        <a:lstStyle/>
        <a:p>
          <a:endParaRPr lang="en-US"/>
        </a:p>
      </dgm:t>
    </dgm:pt>
    <dgm:pt modelId="{4D21507E-CB02-4347-9B67-95027CB97F30}">
      <dgm:prSet/>
      <dgm:spPr/>
      <dgm:t>
        <a:bodyPr/>
        <a:lstStyle/>
        <a:p>
          <a:r>
            <a:rPr lang="en-GB"/>
            <a:t>Participatory Practice </a:t>
          </a:r>
          <a:endParaRPr lang="en-US"/>
        </a:p>
      </dgm:t>
    </dgm:pt>
    <dgm:pt modelId="{33D237B8-35FD-45B6-886D-8B58ED98C60C}" type="parTrans" cxnId="{73F13113-C1AA-44A3-8246-2C92E1D822DF}">
      <dgm:prSet/>
      <dgm:spPr/>
      <dgm:t>
        <a:bodyPr/>
        <a:lstStyle/>
        <a:p>
          <a:endParaRPr lang="en-US"/>
        </a:p>
      </dgm:t>
    </dgm:pt>
    <dgm:pt modelId="{ACF89946-FE4E-4EC8-88A9-144B6824A8CA}" type="sibTrans" cxnId="{73F13113-C1AA-44A3-8246-2C92E1D822DF}">
      <dgm:prSet/>
      <dgm:spPr/>
      <dgm:t>
        <a:bodyPr/>
        <a:lstStyle/>
        <a:p>
          <a:endParaRPr lang="en-US"/>
        </a:p>
      </dgm:t>
    </dgm:pt>
    <dgm:pt modelId="{FAF42804-9FB7-4787-9BA5-B13AF3129FD2}" type="pres">
      <dgm:prSet presAssocID="{76C450D7-4B52-4917-8929-D0EAD72836F3}" presName="linear" presStyleCnt="0">
        <dgm:presLayoutVars>
          <dgm:animLvl val="lvl"/>
          <dgm:resizeHandles val="exact"/>
        </dgm:presLayoutVars>
      </dgm:prSet>
      <dgm:spPr/>
      <dgm:t>
        <a:bodyPr/>
        <a:lstStyle/>
        <a:p>
          <a:endParaRPr lang="en-GB"/>
        </a:p>
      </dgm:t>
    </dgm:pt>
    <dgm:pt modelId="{12E90BA0-F3BA-4788-A210-3C6ECACE286C}" type="pres">
      <dgm:prSet presAssocID="{8F7CE776-E07C-41CD-9BB5-FB0705468535}" presName="parentText" presStyleLbl="node1" presStyleIdx="0" presStyleCnt="12">
        <dgm:presLayoutVars>
          <dgm:chMax val="0"/>
          <dgm:bulletEnabled val="1"/>
        </dgm:presLayoutVars>
      </dgm:prSet>
      <dgm:spPr/>
      <dgm:t>
        <a:bodyPr/>
        <a:lstStyle/>
        <a:p>
          <a:endParaRPr lang="en-GB"/>
        </a:p>
      </dgm:t>
    </dgm:pt>
    <dgm:pt modelId="{3F4F65AC-F094-4039-A515-8DC805D6548E}" type="pres">
      <dgm:prSet presAssocID="{66EBE499-19E7-4000-8ADF-FE4E4E51A2DA}" presName="spacer" presStyleCnt="0"/>
      <dgm:spPr/>
    </dgm:pt>
    <dgm:pt modelId="{A9C187DF-C47B-4735-90AB-42221872C989}" type="pres">
      <dgm:prSet presAssocID="{EEADD261-2854-4015-8683-3DBF71FFDDDA}" presName="parentText" presStyleLbl="node1" presStyleIdx="1" presStyleCnt="12">
        <dgm:presLayoutVars>
          <dgm:chMax val="0"/>
          <dgm:bulletEnabled val="1"/>
        </dgm:presLayoutVars>
      </dgm:prSet>
      <dgm:spPr/>
      <dgm:t>
        <a:bodyPr/>
        <a:lstStyle/>
        <a:p>
          <a:endParaRPr lang="en-GB"/>
        </a:p>
      </dgm:t>
    </dgm:pt>
    <dgm:pt modelId="{4BE8DE4A-BCCF-46B3-BCDE-92EDB458106F}" type="pres">
      <dgm:prSet presAssocID="{D1B968A7-9369-47D4-9729-511D23626848}" presName="spacer" presStyleCnt="0"/>
      <dgm:spPr/>
    </dgm:pt>
    <dgm:pt modelId="{C3328FF8-96B5-4BB2-B241-AC165A2BB8B0}" type="pres">
      <dgm:prSet presAssocID="{B98BEFD2-C295-4B2C-8F14-1F547B0056FC}" presName="parentText" presStyleLbl="node1" presStyleIdx="2" presStyleCnt="12">
        <dgm:presLayoutVars>
          <dgm:chMax val="0"/>
          <dgm:bulletEnabled val="1"/>
        </dgm:presLayoutVars>
      </dgm:prSet>
      <dgm:spPr/>
      <dgm:t>
        <a:bodyPr/>
        <a:lstStyle/>
        <a:p>
          <a:endParaRPr lang="en-GB"/>
        </a:p>
      </dgm:t>
    </dgm:pt>
    <dgm:pt modelId="{B6BEAD31-D6B9-4776-ABE8-2B5E228E1B07}" type="pres">
      <dgm:prSet presAssocID="{E598D7FF-A510-47DB-8FFB-1D02BC979EFF}" presName="spacer" presStyleCnt="0"/>
      <dgm:spPr/>
    </dgm:pt>
    <dgm:pt modelId="{E83C2B27-63CD-46D1-B0B5-D0053071D9FC}" type="pres">
      <dgm:prSet presAssocID="{8A2AA474-812F-480F-A5FD-6AF33B57A192}" presName="parentText" presStyleLbl="node1" presStyleIdx="3" presStyleCnt="12">
        <dgm:presLayoutVars>
          <dgm:chMax val="0"/>
          <dgm:bulletEnabled val="1"/>
        </dgm:presLayoutVars>
      </dgm:prSet>
      <dgm:spPr/>
      <dgm:t>
        <a:bodyPr/>
        <a:lstStyle/>
        <a:p>
          <a:endParaRPr lang="en-GB"/>
        </a:p>
      </dgm:t>
    </dgm:pt>
    <dgm:pt modelId="{0916A151-3C32-4F04-80DE-54F1A6184E6A}" type="pres">
      <dgm:prSet presAssocID="{8D6C738B-ACAD-45A1-ABDB-947799A325F0}" presName="spacer" presStyleCnt="0"/>
      <dgm:spPr/>
    </dgm:pt>
    <dgm:pt modelId="{4E393123-DE43-41BB-ACF7-52B2EC64A52E}" type="pres">
      <dgm:prSet presAssocID="{F4BE402B-2473-4297-901B-D91DED119E6D}" presName="parentText" presStyleLbl="node1" presStyleIdx="4" presStyleCnt="12">
        <dgm:presLayoutVars>
          <dgm:chMax val="0"/>
          <dgm:bulletEnabled val="1"/>
        </dgm:presLayoutVars>
      </dgm:prSet>
      <dgm:spPr/>
      <dgm:t>
        <a:bodyPr/>
        <a:lstStyle/>
        <a:p>
          <a:endParaRPr lang="en-GB"/>
        </a:p>
      </dgm:t>
    </dgm:pt>
    <dgm:pt modelId="{57250249-EC71-4533-83C1-F08A3F5ED4E3}" type="pres">
      <dgm:prSet presAssocID="{72EB6555-F5D3-4F10-AB0E-E5D94E89D039}" presName="spacer" presStyleCnt="0"/>
      <dgm:spPr/>
    </dgm:pt>
    <dgm:pt modelId="{10F1B51E-9DC6-4107-8171-24492E259548}" type="pres">
      <dgm:prSet presAssocID="{529B6063-228C-4D29-8D96-73A9CCEB3EF8}" presName="parentText" presStyleLbl="node1" presStyleIdx="5" presStyleCnt="12">
        <dgm:presLayoutVars>
          <dgm:chMax val="0"/>
          <dgm:bulletEnabled val="1"/>
        </dgm:presLayoutVars>
      </dgm:prSet>
      <dgm:spPr/>
      <dgm:t>
        <a:bodyPr/>
        <a:lstStyle/>
        <a:p>
          <a:endParaRPr lang="en-GB"/>
        </a:p>
      </dgm:t>
    </dgm:pt>
    <dgm:pt modelId="{98DFDA50-52E3-42D5-8911-D60D66C49707}" type="pres">
      <dgm:prSet presAssocID="{70999558-802B-484C-A2D7-F73DF4299BEA}" presName="spacer" presStyleCnt="0"/>
      <dgm:spPr/>
    </dgm:pt>
    <dgm:pt modelId="{4B6C169B-7F91-48BC-AB39-4DDFF7A3EC59}" type="pres">
      <dgm:prSet presAssocID="{E0467EA1-7ACC-4E36-9049-3F356EA1D6B1}" presName="parentText" presStyleLbl="node1" presStyleIdx="6" presStyleCnt="12" custLinFactNeighborX="-504" custLinFactNeighborY="64640">
        <dgm:presLayoutVars>
          <dgm:chMax val="0"/>
          <dgm:bulletEnabled val="1"/>
        </dgm:presLayoutVars>
      </dgm:prSet>
      <dgm:spPr/>
      <dgm:t>
        <a:bodyPr/>
        <a:lstStyle/>
        <a:p>
          <a:endParaRPr lang="en-GB"/>
        </a:p>
      </dgm:t>
    </dgm:pt>
    <dgm:pt modelId="{0E21D1D5-495A-4A54-AC5B-AC69FC4602A0}" type="pres">
      <dgm:prSet presAssocID="{7F9C1B05-F6B5-42B4-AE76-E9A5E120CB6C}" presName="spacer" presStyleCnt="0"/>
      <dgm:spPr/>
    </dgm:pt>
    <dgm:pt modelId="{9833686F-FC64-470E-9D4D-DDF231DDA671}" type="pres">
      <dgm:prSet presAssocID="{4C1EC2B9-B72D-4AEE-9755-07A4A73405CE}" presName="parentText" presStyleLbl="node1" presStyleIdx="7" presStyleCnt="12">
        <dgm:presLayoutVars>
          <dgm:chMax val="0"/>
          <dgm:bulletEnabled val="1"/>
        </dgm:presLayoutVars>
      </dgm:prSet>
      <dgm:spPr/>
      <dgm:t>
        <a:bodyPr/>
        <a:lstStyle/>
        <a:p>
          <a:endParaRPr lang="en-GB"/>
        </a:p>
      </dgm:t>
    </dgm:pt>
    <dgm:pt modelId="{837D4D60-B5CC-4B63-A464-7FFFE975E25A}" type="pres">
      <dgm:prSet presAssocID="{24F6ACD8-9047-4249-BAF2-26DB7FF1EE95}" presName="spacer" presStyleCnt="0"/>
      <dgm:spPr/>
    </dgm:pt>
    <dgm:pt modelId="{C0078EE6-7053-4683-90E8-8F46C10FAED4}" type="pres">
      <dgm:prSet presAssocID="{0121DC76-02F7-4FD6-96E2-38FD43FC8DA5}" presName="parentText" presStyleLbl="node1" presStyleIdx="8" presStyleCnt="12">
        <dgm:presLayoutVars>
          <dgm:chMax val="0"/>
          <dgm:bulletEnabled val="1"/>
        </dgm:presLayoutVars>
      </dgm:prSet>
      <dgm:spPr/>
      <dgm:t>
        <a:bodyPr/>
        <a:lstStyle/>
        <a:p>
          <a:endParaRPr lang="en-GB"/>
        </a:p>
      </dgm:t>
    </dgm:pt>
    <dgm:pt modelId="{CA1F4689-FE01-4448-9826-11BD5794AFC9}" type="pres">
      <dgm:prSet presAssocID="{9D27379B-4B76-4667-AD16-EDCD87748754}" presName="spacer" presStyleCnt="0"/>
      <dgm:spPr/>
    </dgm:pt>
    <dgm:pt modelId="{55B16C37-645F-4A50-855F-B6692D3C4D61}" type="pres">
      <dgm:prSet presAssocID="{09921190-21A7-45D0-AD4D-337438DF46D3}" presName="parentText" presStyleLbl="node1" presStyleIdx="9" presStyleCnt="12">
        <dgm:presLayoutVars>
          <dgm:chMax val="0"/>
          <dgm:bulletEnabled val="1"/>
        </dgm:presLayoutVars>
      </dgm:prSet>
      <dgm:spPr/>
      <dgm:t>
        <a:bodyPr/>
        <a:lstStyle/>
        <a:p>
          <a:endParaRPr lang="en-GB"/>
        </a:p>
      </dgm:t>
    </dgm:pt>
    <dgm:pt modelId="{618539FF-895F-4772-8CEA-B972BD534D3C}" type="pres">
      <dgm:prSet presAssocID="{1495FB35-0EA7-4873-A82B-0AFE4A11797E}" presName="spacer" presStyleCnt="0"/>
      <dgm:spPr/>
    </dgm:pt>
    <dgm:pt modelId="{7AE70490-D298-4CA0-A3FB-651709850100}" type="pres">
      <dgm:prSet presAssocID="{BE67AE82-CB6C-412C-A0CC-C09247F0C598}" presName="parentText" presStyleLbl="node1" presStyleIdx="10" presStyleCnt="12">
        <dgm:presLayoutVars>
          <dgm:chMax val="0"/>
          <dgm:bulletEnabled val="1"/>
        </dgm:presLayoutVars>
      </dgm:prSet>
      <dgm:spPr/>
      <dgm:t>
        <a:bodyPr/>
        <a:lstStyle/>
        <a:p>
          <a:endParaRPr lang="en-GB"/>
        </a:p>
      </dgm:t>
    </dgm:pt>
    <dgm:pt modelId="{A15D082D-0C19-483E-92BA-3D3AC21D91BA}" type="pres">
      <dgm:prSet presAssocID="{ACE17174-8DD7-4115-A5AC-C14A0B786C2A}" presName="spacer" presStyleCnt="0"/>
      <dgm:spPr/>
    </dgm:pt>
    <dgm:pt modelId="{98BC1AA7-955B-4A27-AD72-01E7C9A8736A}" type="pres">
      <dgm:prSet presAssocID="{4D21507E-CB02-4347-9B67-95027CB97F30}" presName="parentText" presStyleLbl="node1" presStyleIdx="11" presStyleCnt="12">
        <dgm:presLayoutVars>
          <dgm:chMax val="0"/>
          <dgm:bulletEnabled val="1"/>
        </dgm:presLayoutVars>
      </dgm:prSet>
      <dgm:spPr/>
      <dgm:t>
        <a:bodyPr/>
        <a:lstStyle/>
        <a:p>
          <a:endParaRPr lang="en-GB"/>
        </a:p>
      </dgm:t>
    </dgm:pt>
  </dgm:ptLst>
  <dgm:cxnLst>
    <dgm:cxn modelId="{F6D05AC4-1813-48BD-B682-7C66DC2FA32F}" srcId="{76C450D7-4B52-4917-8929-D0EAD72836F3}" destId="{8F7CE776-E07C-41CD-9BB5-FB0705468535}" srcOrd="0" destOrd="0" parTransId="{AFBE1DEB-F357-476B-BC8D-854EAED77305}" sibTransId="{66EBE499-19E7-4000-8ADF-FE4E4E51A2DA}"/>
    <dgm:cxn modelId="{88BF9648-7919-4F65-B2CA-B4C440411F0E}" type="presOf" srcId="{76C450D7-4B52-4917-8929-D0EAD72836F3}" destId="{FAF42804-9FB7-4787-9BA5-B13AF3129FD2}" srcOrd="0" destOrd="0" presId="urn:microsoft.com/office/officeart/2005/8/layout/vList2"/>
    <dgm:cxn modelId="{CBDDC264-AC99-4850-AF4D-A4489D7F9562}" srcId="{76C450D7-4B52-4917-8929-D0EAD72836F3}" destId="{F4BE402B-2473-4297-901B-D91DED119E6D}" srcOrd="4" destOrd="0" parTransId="{E0C9CD7E-3DD2-480C-B969-A12D485FFF87}" sibTransId="{72EB6555-F5D3-4F10-AB0E-E5D94E89D039}"/>
    <dgm:cxn modelId="{73F13113-C1AA-44A3-8246-2C92E1D822DF}" srcId="{76C450D7-4B52-4917-8929-D0EAD72836F3}" destId="{4D21507E-CB02-4347-9B67-95027CB97F30}" srcOrd="11" destOrd="0" parTransId="{33D237B8-35FD-45B6-886D-8B58ED98C60C}" sibTransId="{ACF89946-FE4E-4EC8-88A9-144B6824A8CA}"/>
    <dgm:cxn modelId="{4E3D7AD3-1FFC-4C38-8400-D34BFBAE4DA4}" type="presOf" srcId="{0121DC76-02F7-4FD6-96E2-38FD43FC8DA5}" destId="{C0078EE6-7053-4683-90E8-8F46C10FAED4}" srcOrd="0" destOrd="0" presId="urn:microsoft.com/office/officeart/2005/8/layout/vList2"/>
    <dgm:cxn modelId="{81CBEEDA-DE8B-4F93-BC50-AE6FD9A61064}" type="presOf" srcId="{8A2AA474-812F-480F-A5FD-6AF33B57A192}" destId="{E83C2B27-63CD-46D1-B0B5-D0053071D9FC}" srcOrd="0" destOrd="0" presId="urn:microsoft.com/office/officeart/2005/8/layout/vList2"/>
    <dgm:cxn modelId="{95247A98-7014-4D8D-B451-7B2F4B5E2C36}" type="presOf" srcId="{B98BEFD2-C295-4B2C-8F14-1F547B0056FC}" destId="{C3328FF8-96B5-4BB2-B241-AC165A2BB8B0}" srcOrd="0" destOrd="0" presId="urn:microsoft.com/office/officeart/2005/8/layout/vList2"/>
    <dgm:cxn modelId="{0976B32A-6CB5-42FF-B6C1-189089509762}" srcId="{76C450D7-4B52-4917-8929-D0EAD72836F3}" destId="{529B6063-228C-4D29-8D96-73A9CCEB3EF8}" srcOrd="5" destOrd="0" parTransId="{87D7E191-5D0B-4903-A09F-9384FA136C41}" sibTransId="{70999558-802B-484C-A2D7-F73DF4299BEA}"/>
    <dgm:cxn modelId="{B7965505-B343-4374-BB44-69624EB92BB8}" srcId="{76C450D7-4B52-4917-8929-D0EAD72836F3}" destId="{BE67AE82-CB6C-412C-A0CC-C09247F0C598}" srcOrd="10" destOrd="0" parTransId="{31C191A4-C8CB-48E1-9879-94267D1847A8}" sibTransId="{ACE17174-8DD7-4115-A5AC-C14A0B786C2A}"/>
    <dgm:cxn modelId="{37B101EF-FEF2-4A1E-B0E8-CB3DF9372F37}" srcId="{76C450D7-4B52-4917-8929-D0EAD72836F3}" destId="{8A2AA474-812F-480F-A5FD-6AF33B57A192}" srcOrd="3" destOrd="0" parTransId="{E0FC155F-3EA7-4648-A17E-AF03767A6700}" sibTransId="{8D6C738B-ACAD-45A1-ABDB-947799A325F0}"/>
    <dgm:cxn modelId="{795649BF-43B7-4625-A044-1DC8C2EAEB8C}" type="presOf" srcId="{8F7CE776-E07C-41CD-9BB5-FB0705468535}" destId="{12E90BA0-F3BA-4788-A210-3C6ECACE286C}" srcOrd="0" destOrd="0" presId="urn:microsoft.com/office/officeart/2005/8/layout/vList2"/>
    <dgm:cxn modelId="{3D780BCC-FEA2-46D7-ABE5-E55C8770EC3D}" type="presOf" srcId="{4C1EC2B9-B72D-4AEE-9755-07A4A73405CE}" destId="{9833686F-FC64-470E-9D4D-DDF231DDA671}" srcOrd="0" destOrd="0" presId="urn:microsoft.com/office/officeart/2005/8/layout/vList2"/>
    <dgm:cxn modelId="{04410B7D-C8F8-4463-87C7-22F9F54465EF}" srcId="{76C450D7-4B52-4917-8929-D0EAD72836F3}" destId="{E0467EA1-7ACC-4E36-9049-3F356EA1D6B1}" srcOrd="6" destOrd="0" parTransId="{40D575A4-F1EA-4F0A-AD3A-DDBC757F0D35}" sibTransId="{7F9C1B05-F6B5-42B4-AE76-E9A5E120CB6C}"/>
    <dgm:cxn modelId="{EB2620FC-0161-4907-8A9E-E9CFE6C18040}" type="presOf" srcId="{F4BE402B-2473-4297-901B-D91DED119E6D}" destId="{4E393123-DE43-41BB-ACF7-52B2EC64A52E}" srcOrd="0" destOrd="0" presId="urn:microsoft.com/office/officeart/2005/8/layout/vList2"/>
    <dgm:cxn modelId="{49A53DD2-DCA1-4B47-BB50-513AEA39C159}" type="presOf" srcId="{BE67AE82-CB6C-412C-A0CC-C09247F0C598}" destId="{7AE70490-D298-4CA0-A3FB-651709850100}" srcOrd="0" destOrd="0" presId="urn:microsoft.com/office/officeart/2005/8/layout/vList2"/>
    <dgm:cxn modelId="{1557B04F-C494-4ECE-B3E0-A2120DFB7EB9}" type="presOf" srcId="{EEADD261-2854-4015-8683-3DBF71FFDDDA}" destId="{A9C187DF-C47B-4735-90AB-42221872C989}" srcOrd="0" destOrd="0" presId="urn:microsoft.com/office/officeart/2005/8/layout/vList2"/>
    <dgm:cxn modelId="{876353CA-791E-4D3B-A0FD-AF734ABD895A}" srcId="{76C450D7-4B52-4917-8929-D0EAD72836F3}" destId="{4C1EC2B9-B72D-4AEE-9755-07A4A73405CE}" srcOrd="7" destOrd="0" parTransId="{264F5B42-5BCB-4E50-8A80-73AE3A548502}" sibTransId="{24F6ACD8-9047-4249-BAF2-26DB7FF1EE95}"/>
    <dgm:cxn modelId="{7768E9CE-965E-4AE3-A095-24930135F5C8}" srcId="{76C450D7-4B52-4917-8929-D0EAD72836F3}" destId="{09921190-21A7-45D0-AD4D-337438DF46D3}" srcOrd="9" destOrd="0" parTransId="{0E61664D-5092-49B7-8956-D76AFA6EE81C}" sibTransId="{1495FB35-0EA7-4873-A82B-0AFE4A11797E}"/>
    <dgm:cxn modelId="{4CFDC834-1306-4C95-88CD-93E466C6A6F4}" srcId="{76C450D7-4B52-4917-8929-D0EAD72836F3}" destId="{EEADD261-2854-4015-8683-3DBF71FFDDDA}" srcOrd="1" destOrd="0" parTransId="{CB6B58E6-D814-4912-92B0-4445E748A5FF}" sibTransId="{D1B968A7-9369-47D4-9729-511D23626848}"/>
    <dgm:cxn modelId="{A0A0A05C-699A-4AEA-95F6-B1C205EC0D54}" srcId="{76C450D7-4B52-4917-8929-D0EAD72836F3}" destId="{0121DC76-02F7-4FD6-96E2-38FD43FC8DA5}" srcOrd="8" destOrd="0" parTransId="{85599B1E-514F-4C16-87A2-5BACFC402DE6}" sibTransId="{9D27379B-4B76-4667-AD16-EDCD87748754}"/>
    <dgm:cxn modelId="{DF4F4139-748D-48C4-B7A6-DD6F4A039412}" type="presOf" srcId="{4D21507E-CB02-4347-9B67-95027CB97F30}" destId="{98BC1AA7-955B-4A27-AD72-01E7C9A8736A}" srcOrd="0" destOrd="0" presId="urn:microsoft.com/office/officeart/2005/8/layout/vList2"/>
    <dgm:cxn modelId="{2634A56D-7720-432A-8726-5BBA64925D17}" type="presOf" srcId="{E0467EA1-7ACC-4E36-9049-3F356EA1D6B1}" destId="{4B6C169B-7F91-48BC-AB39-4DDFF7A3EC59}" srcOrd="0" destOrd="0" presId="urn:microsoft.com/office/officeart/2005/8/layout/vList2"/>
    <dgm:cxn modelId="{45B5D07B-847D-4044-B673-FD69A4531076}" type="presOf" srcId="{09921190-21A7-45D0-AD4D-337438DF46D3}" destId="{55B16C37-645F-4A50-855F-B6692D3C4D61}" srcOrd="0" destOrd="0" presId="urn:microsoft.com/office/officeart/2005/8/layout/vList2"/>
    <dgm:cxn modelId="{307F1E95-3168-498F-9772-93C167E5A21F}" type="presOf" srcId="{529B6063-228C-4D29-8D96-73A9CCEB3EF8}" destId="{10F1B51E-9DC6-4107-8171-24492E259548}" srcOrd="0" destOrd="0" presId="urn:microsoft.com/office/officeart/2005/8/layout/vList2"/>
    <dgm:cxn modelId="{C1B0BCD7-D1A5-4E27-A791-1357B51127B4}" srcId="{76C450D7-4B52-4917-8929-D0EAD72836F3}" destId="{B98BEFD2-C295-4B2C-8F14-1F547B0056FC}" srcOrd="2" destOrd="0" parTransId="{7A21B4EF-F1A5-413A-A06F-2111E0307697}" sibTransId="{E598D7FF-A510-47DB-8FFB-1D02BC979EFF}"/>
    <dgm:cxn modelId="{D4DB008B-E91C-429E-9D6B-4E71C84672E4}" type="presParOf" srcId="{FAF42804-9FB7-4787-9BA5-B13AF3129FD2}" destId="{12E90BA0-F3BA-4788-A210-3C6ECACE286C}" srcOrd="0" destOrd="0" presId="urn:microsoft.com/office/officeart/2005/8/layout/vList2"/>
    <dgm:cxn modelId="{70ED30AC-3978-4C2A-9812-5817EA40100C}" type="presParOf" srcId="{FAF42804-9FB7-4787-9BA5-B13AF3129FD2}" destId="{3F4F65AC-F094-4039-A515-8DC805D6548E}" srcOrd="1" destOrd="0" presId="urn:microsoft.com/office/officeart/2005/8/layout/vList2"/>
    <dgm:cxn modelId="{DFEE9EA1-7C45-4B6A-B30E-99B895388931}" type="presParOf" srcId="{FAF42804-9FB7-4787-9BA5-B13AF3129FD2}" destId="{A9C187DF-C47B-4735-90AB-42221872C989}" srcOrd="2" destOrd="0" presId="urn:microsoft.com/office/officeart/2005/8/layout/vList2"/>
    <dgm:cxn modelId="{B37663C9-A3B4-4D24-BBC3-801CE5C62751}" type="presParOf" srcId="{FAF42804-9FB7-4787-9BA5-B13AF3129FD2}" destId="{4BE8DE4A-BCCF-46B3-BCDE-92EDB458106F}" srcOrd="3" destOrd="0" presId="urn:microsoft.com/office/officeart/2005/8/layout/vList2"/>
    <dgm:cxn modelId="{53127651-1F5B-4A32-A126-438F3B2A1D7B}" type="presParOf" srcId="{FAF42804-9FB7-4787-9BA5-B13AF3129FD2}" destId="{C3328FF8-96B5-4BB2-B241-AC165A2BB8B0}" srcOrd="4" destOrd="0" presId="urn:microsoft.com/office/officeart/2005/8/layout/vList2"/>
    <dgm:cxn modelId="{CA1595B4-064D-4092-B101-669876466F26}" type="presParOf" srcId="{FAF42804-9FB7-4787-9BA5-B13AF3129FD2}" destId="{B6BEAD31-D6B9-4776-ABE8-2B5E228E1B07}" srcOrd="5" destOrd="0" presId="urn:microsoft.com/office/officeart/2005/8/layout/vList2"/>
    <dgm:cxn modelId="{C5D9361C-0670-43F7-BA29-06046BF8CB3B}" type="presParOf" srcId="{FAF42804-9FB7-4787-9BA5-B13AF3129FD2}" destId="{E83C2B27-63CD-46D1-B0B5-D0053071D9FC}" srcOrd="6" destOrd="0" presId="urn:microsoft.com/office/officeart/2005/8/layout/vList2"/>
    <dgm:cxn modelId="{69CDA07B-F89A-4489-B6CB-A5386202FE6A}" type="presParOf" srcId="{FAF42804-9FB7-4787-9BA5-B13AF3129FD2}" destId="{0916A151-3C32-4F04-80DE-54F1A6184E6A}" srcOrd="7" destOrd="0" presId="urn:microsoft.com/office/officeart/2005/8/layout/vList2"/>
    <dgm:cxn modelId="{1A88CE8A-E899-4286-BBB3-CA421DFCA036}" type="presParOf" srcId="{FAF42804-9FB7-4787-9BA5-B13AF3129FD2}" destId="{4E393123-DE43-41BB-ACF7-52B2EC64A52E}" srcOrd="8" destOrd="0" presId="urn:microsoft.com/office/officeart/2005/8/layout/vList2"/>
    <dgm:cxn modelId="{68326200-FA16-439C-8414-2BB1BB8C0C7A}" type="presParOf" srcId="{FAF42804-9FB7-4787-9BA5-B13AF3129FD2}" destId="{57250249-EC71-4533-83C1-F08A3F5ED4E3}" srcOrd="9" destOrd="0" presId="urn:microsoft.com/office/officeart/2005/8/layout/vList2"/>
    <dgm:cxn modelId="{EFC60A31-2888-4FEA-B014-2A27956F984E}" type="presParOf" srcId="{FAF42804-9FB7-4787-9BA5-B13AF3129FD2}" destId="{10F1B51E-9DC6-4107-8171-24492E259548}" srcOrd="10" destOrd="0" presId="urn:microsoft.com/office/officeart/2005/8/layout/vList2"/>
    <dgm:cxn modelId="{BE77AF34-3715-4CD7-83C7-DD8FF5F46E93}" type="presParOf" srcId="{FAF42804-9FB7-4787-9BA5-B13AF3129FD2}" destId="{98DFDA50-52E3-42D5-8911-D60D66C49707}" srcOrd="11" destOrd="0" presId="urn:microsoft.com/office/officeart/2005/8/layout/vList2"/>
    <dgm:cxn modelId="{F91C5575-EA05-4B32-95DA-D8EF5093A25E}" type="presParOf" srcId="{FAF42804-9FB7-4787-9BA5-B13AF3129FD2}" destId="{4B6C169B-7F91-48BC-AB39-4DDFF7A3EC59}" srcOrd="12" destOrd="0" presId="urn:microsoft.com/office/officeart/2005/8/layout/vList2"/>
    <dgm:cxn modelId="{5F8127C6-A89B-4140-BCBD-7DEA7ECB5FC3}" type="presParOf" srcId="{FAF42804-9FB7-4787-9BA5-B13AF3129FD2}" destId="{0E21D1D5-495A-4A54-AC5B-AC69FC4602A0}" srcOrd="13" destOrd="0" presId="urn:microsoft.com/office/officeart/2005/8/layout/vList2"/>
    <dgm:cxn modelId="{8078C3DA-056C-46AB-86DA-338FF9C8A7B0}" type="presParOf" srcId="{FAF42804-9FB7-4787-9BA5-B13AF3129FD2}" destId="{9833686F-FC64-470E-9D4D-DDF231DDA671}" srcOrd="14" destOrd="0" presId="urn:microsoft.com/office/officeart/2005/8/layout/vList2"/>
    <dgm:cxn modelId="{9972A00A-F70E-4E2D-B446-5FBF6B217809}" type="presParOf" srcId="{FAF42804-9FB7-4787-9BA5-B13AF3129FD2}" destId="{837D4D60-B5CC-4B63-A464-7FFFE975E25A}" srcOrd="15" destOrd="0" presId="urn:microsoft.com/office/officeart/2005/8/layout/vList2"/>
    <dgm:cxn modelId="{F2B4ACDA-DC96-4DD1-9917-5B091CEAF88C}" type="presParOf" srcId="{FAF42804-9FB7-4787-9BA5-B13AF3129FD2}" destId="{C0078EE6-7053-4683-90E8-8F46C10FAED4}" srcOrd="16" destOrd="0" presId="urn:microsoft.com/office/officeart/2005/8/layout/vList2"/>
    <dgm:cxn modelId="{E10F1B39-43F4-4778-B2B1-2F9674E2DA25}" type="presParOf" srcId="{FAF42804-9FB7-4787-9BA5-B13AF3129FD2}" destId="{CA1F4689-FE01-4448-9826-11BD5794AFC9}" srcOrd="17" destOrd="0" presId="urn:microsoft.com/office/officeart/2005/8/layout/vList2"/>
    <dgm:cxn modelId="{9C946FFB-F2A9-43E0-850D-F189FAE1EBE1}" type="presParOf" srcId="{FAF42804-9FB7-4787-9BA5-B13AF3129FD2}" destId="{55B16C37-645F-4A50-855F-B6692D3C4D61}" srcOrd="18" destOrd="0" presId="urn:microsoft.com/office/officeart/2005/8/layout/vList2"/>
    <dgm:cxn modelId="{226F4014-05F8-4C33-BD5C-DA5F4F094A71}" type="presParOf" srcId="{FAF42804-9FB7-4787-9BA5-B13AF3129FD2}" destId="{618539FF-895F-4772-8CEA-B972BD534D3C}" srcOrd="19" destOrd="0" presId="urn:microsoft.com/office/officeart/2005/8/layout/vList2"/>
    <dgm:cxn modelId="{EDD976B6-5E99-488D-B99E-E029A33A7E91}" type="presParOf" srcId="{FAF42804-9FB7-4787-9BA5-B13AF3129FD2}" destId="{7AE70490-D298-4CA0-A3FB-651709850100}" srcOrd="20" destOrd="0" presId="urn:microsoft.com/office/officeart/2005/8/layout/vList2"/>
    <dgm:cxn modelId="{8962C577-2417-4683-9F8A-A2B2B75BDD05}" type="presParOf" srcId="{FAF42804-9FB7-4787-9BA5-B13AF3129FD2}" destId="{A15D082D-0C19-483E-92BA-3D3AC21D91BA}" srcOrd="21" destOrd="0" presId="urn:microsoft.com/office/officeart/2005/8/layout/vList2"/>
    <dgm:cxn modelId="{B6F66E7C-C426-47C4-B85F-0E0EFCB45B2D}" type="presParOf" srcId="{FAF42804-9FB7-4787-9BA5-B13AF3129FD2}" destId="{98BC1AA7-955B-4A27-AD72-01E7C9A8736A}" srcOrd="2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90BA0-F3BA-4788-A210-3C6ECACE286C}">
      <dsp:nvSpPr>
        <dsp:cNvPr id="0" name=""/>
        <dsp:cNvSpPr/>
      </dsp:nvSpPr>
      <dsp:spPr>
        <a:xfrm>
          <a:off x="0" y="128798"/>
          <a:ext cx="7694947"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a:t>Theatres </a:t>
          </a:r>
          <a:endParaRPr lang="en-US" sz="1600" kern="1200"/>
        </a:p>
      </dsp:txBody>
      <dsp:txXfrm>
        <a:off x="18734" y="147532"/>
        <a:ext cx="7657479" cy="346292"/>
      </dsp:txXfrm>
    </dsp:sp>
    <dsp:sp modelId="{A9C187DF-C47B-4735-90AB-42221872C989}">
      <dsp:nvSpPr>
        <dsp:cNvPr id="0" name=""/>
        <dsp:cNvSpPr/>
      </dsp:nvSpPr>
      <dsp:spPr>
        <a:xfrm>
          <a:off x="0" y="558638"/>
          <a:ext cx="7694947" cy="383760"/>
        </a:xfrm>
        <a:prstGeom prst="roundRect">
          <a:avLst/>
        </a:prstGeom>
        <a:solidFill>
          <a:schemeClr val="accent2">
            <a:hueOff val="-132306"/>
            <a:satOff val="-763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a:t>Galleries </a:t>
          </a:r>
          <a:endParaRPr lang="en-US" sz="1600" kern="1200"/>
        </a:p>
      </dsp:txBody>
      <dsp:txXfrm>
        <a:off x="18734" y="577372"/>
        <a:ext cx="7657479" cy="346292"/>
      </dsp:txXfrm>
    </dsp:sp>
    <dsp:sp modelId="{C3328FF8-96B5-4BB2-B241-AC165A2BB8B0}">
      <dsp:nvSpPr>
        <dsp:cNvPr id="0" name=""/>
        <dsp:cNvSpPr/>
      </dsp:nvSpPr>
      <dsp:spPr>
        <a:xfrm>
          <a:off x="0" y="988478"/>
          <a:ext cx="7694947" cy="383760"/>
        </a:xfrm>
        <a:prstGeom prst="roundRect">
          <a:avLst/>
        </a:prstGeom>
        <a:solidFill>
          <a:schemeClr val="accent2">
            <a:hueOff val="-264611"/>
            <a:satOff val="-15260"/>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a:t>Museums </a:t>
          </a:r>
          <a:endParaRPr lang="en-US" sz="1600" kern="1200"/>
        </a:p>
      </dsp:txBody>
      <dsp:txXfrm>
        <a:off x="18734" y="1007212"/>
        <a:ext cx="7657479" cy="346292"/>
      </dsp:txXfrm>
    </dsp:sp>
    <dsp:sp modelId="{E83C2B27-63CD-46D1-B0B5-D0053071D9FC}">
      <dsp:nvSpPr>
        <dsp:cNvPr id="0" name=""/>
        <dsp:cNvSpPr/>
      </dsp:nvSpPr>
      <dsp:spPr>
        <a:xfrm>
          <a:off x="0" y="1418318"/>
          <a:ext cx="7694947" cy="383760"/>
        </a:xfrm>
        <a:prstGeom prst="roundRect">
          <a:avLst/>
        </a:prstGeom>
        <a:solidFill>
          <a:schemeClr val="accent2">
            <a:hueOff val="-396917"/>
            <a:satOff val="-22889"/>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a:t>Libraries </a:t>
          </a:r>
          <a:endParaRPr lang="en-US" sz="1600" kern="1200"/>
        </a:p>
      </dsp:txBody>
      <dsp:txXfrm>
        <a:off x="18734" y="1437052"/>
        <a:ext cx="7657479" cy="346292"/>
      </dsp:txXfrm>
    </dsp:sp>
    <dsp:sp modelId="{4E393123-DE43-41BB-ACF7-52B2EC64A52E}">
      <dsp:nvSpPr>
        <dsp:cNvPr id="0" name=""/>
        <dsp:cNvSpPr/>
      </dsp:nvSpPr>
      <dsp:spPr>
        <a:xfrm>
          <a:off x="0" y="1848158"/>
          <a:ext cx="7694947" cy="383760"/>
        </a:xfrm>
        <a:prstGeom prst="roundRect">
          <a:avLst/>
        </a:prstGeom>
        <a:solidFill>
          <a:schemeClr val="accent2">
            <a:hueOff val="-529223"/>
            <a:satOff val="-30519"/>
            <a:lumOff val="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a:t>Arts Centres </a:t>
          </a:r>
          <a:endParaRPr lang="en-US" sz="1600" kern="1200"/>
        </a:p>
      </dsp:txBody>
      <dsp:txXfrm>
        <a:off x="18734" y="1866892"/>
        <a:ext cx="7657479" cy="346292"/>
      </dsp:txXfrm>
    </dsp:sp>
    <dsp:sp modelId="{10F1B51E-9DC6-4107-8171-24492E259548}">
      <dsp:nvSpPr>
        <dsp:cNvPr id="0" name=""/>
        <dsp:cNvSpPr/>
      </dsp:nvSpPr>
      <dsp:spPr>
        <a:xfrm>
          <a:off x="0" y="2277998"/>
          <a:ext cx="7694947" cy="383760"/>
        </a:xfrm>
        <a:prstGeom prst="roundRect">
          <a:avLst/>
        </a:prstGeom>
        <a:solidFill>
          <a:schemeClr val="accent2">
            <a:hueOff val="-661529"/>
            <a:satOff val="-38149"/>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a:t>Studios </a:t>
          </a:r>
          <a:endParaRPr lang="en-US" sz="1600" kern="1200"/>
        </a:p>
      </dsp:txBody>
      <dsp:txXfrm>
        <a:off x="18734" y="2296732"/>
        <a:ext cx="7657479" cy="346292"/>
      </dsp:txXfrm>
    </dsp:sp>
    <dsp:sp modelId="{4B6C169B-7F91-48BC-AB39-4DDFF7A3EC59}">
      <dsp:nvSpPr>
        <dsp:cNvPr id="0" name=""/>
        <dsp:cNvSpPr/>
      </dsp:nvSpPr>
      <dsp:spPr>
        <a:xfrm>
          <a:off x="0" y="2737624"/>
          <a:ext cx="7694947" cy="383760"/>
        </a:xfrm>
        <a:prstGeom prst="roundRect">
          <a:avLst/>
        </a:prstGeom>
        <a:solidFill>
          <a:schemeClr val="accent2">
            <a:hueOff val="-793834"/>
            <a:satOff val="-45779"/>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a:t>Creative Industries </a:t>
          </a:r>
          <a:endParaRPr lang="en-US" sz="1600" kern="1200"/>
        </a:p>
      </dsp:txBody>
      <dsp:txXfrm>
        <a:off x="18734" y="2756358"/>
        <a:ext cx="7657479" cy="346292"/>
      </dsp:txXfrm>
    </dsp:sp>
    <dsp:sp modelId="{9833686F-FC64-470E-9D4D-DDF231DDA671}">
      <dsp:nvSpPr>
        <dsp:cNvPr id="0" name=""/>
        <dsp:cNvSpPr/>
      </dsp:nvSpPr>
      <dsp:spPr>
        <a:xfrm>
          <a:off x="0" y="3137678"/>
          <a:ext cx="7694947" cy="383760"/>
        </a:xfrm>
        <a:prstGeom prst="roundRect">
          <a:avLst/>
        </a:prstGeom>
        <a:solidFill>
          <a:schemeClr val="accent2">
            <a:hueOff val="-926140"/>
            <a:satOff val="-53409"/>
            <a:lumOff val="54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a:t>Independent Cinemas </a:t>
          </a:r>
          <a:endParaRPr lang="en-US" sz="1600" kern="1200"/>
        </a:p>
      </dsp:txBody>
      <dsp:txXfrm>
        <a:off x="18734" y="3156412"/>
        <a:ext cx="7657479" cy="346292"/>
      </dsp:txXfrm>
    </dsp:sp>
    <dsp:sp modelId="{C0078EE6-7053-4683-90E8-8F46C10FAED4}">
      <dsp:nvSpPr>
        <dsp:cNvPr id="0" name=""/>
        <dsp:cNvSpPr/>
      </dsp:nvSpPr>
      <dsp:spPr>
        <a:xfrm>
          <a:off x="0" y="3567518"/>
          <a:ext cx="7694947" cy="383760"/>
        </a:xfrm>
        <a:prstGeom prst="roundRect">
          <a:avLst/>
        </a:prstGeom>
        <a:solidFill>
          <a:schemeClr val="accent2">
            <a:hueOff val="-1058446"/>
            <a:satOff val="-61039"/>
            <a:lumOff val="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a:t>Festivals </a:t>
          </a:r>
          <a:endParaRPr lang="en-US" sz="1600" kern="1200"/>
        </a:p>
      </dsp:txBody>
      <dsp:txXfrm>
        <a:off x="18734" y="3586252"/>
        <a:ext cx="7657479" cy="346292"/>
      </dsp:txXfrm>
    </dsp:sp>
    <dsp:sp modelId="{55B16C37-645F-4A50-855F-B6692D3C4D61}">
      <dsp:nvSpPr>
        <dsp:cNvPr id="0" name=""/>
        <dsp:cNvSpPr/>
      </dsp:nvSpPr>
      <dsp:spPr>
        <a:xfrm>
          <a:off x="0" y="3997358"/>
          <a:ext cx="7694947" cy="383760"/>
        </a:xfrm>
        <a:prstGeom prst="roundRect">
          <a:avLst/>
        </a:prstGeom>
        <a:solidFill>
          <a:schemeClr val="accent2">
            <a:hueOff val="-1190752"/>
            <a:satOff val="-68668"/>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a:t>Outdoor Arts </a:t>
          </a:r>
          <a:endParaRPr lang="en-US" sz="1600" kern="1200"/>
        </a:p>
      </dsp:txBody>
      <dsp:txXfrm>
        <a:off x="18734" y="4016092"/>
        <a:ext cx="7657479" cy="346292"/>
      </dsp:txXfrm>
    </dsp:sp>
    <dsp:sp modelId="{7AE70490-D298-4CA0-A3FB-651709850100}">
      <dsp:nvSpPr>
        <dsp:cNvPr id="0" name=""/>
        <dsp:cNvSpPr/>
      </dsp:nvSpPr>
      <dsp:spPr>
        <a:xfrm>
          <a:off x="0" y="4427198"/>
          <a:ext cx="7694947" cy="383760"/>
        </a:xfrm>
        <a:prstGeom prst="roundRect">
          <a:avLst/>
        </a:prstGeom>
        <a:solidFill>
          <a:schemeClr val="accent2">
            <a:hueOff val="-1323057"/>
            <a:satOff val="-76298"/>
            <a:lumOff val="78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a:t>Touring </a:t>
          </a:r>
          <a:endParaRPr lang="en-US" sz="1600" kern="1200"/>
        </a:p>
      </dsp:txBody>
      <dsp:txXfrm>
        <a:off x="18734" y="4445932"/>
        <a:ext cx="7657479" cy="346292"/>
      </dsp:txXfrm>
    </dsp:sp>
    <dsp:sp modelId="{98BC1AA7-955B-4A27-AD72-01E7C9A8736A}">
      <dsp:nvSpPr>
        <dsp:cNvPr id="0" name=""/>
        <dsp:cNvSpPr/>
      </dsp:nvSpPr>
      <dsp:spPr>
        <a:xfrm>
          <a:off x="0" y="4857038"/>
          <a:ext cx="7694947" cy="3837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a:t>Participatory Practice </a:t>
          </a:r>
          <a:endParaRPr lang="en-US" sz="1600" kern="1200"/>
        </a:p>
      </dsp:txBody>
      <dsp:txXfrm>
        <a:off x="18734" y="4875772"/>
        <a:ext cx="7657479"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0C1C3-4F1A-4CF1-AE20-292D6580BD9B}" type="datetimeFigureOut">
              <a:rPr lang="en-GB" smtClean="0"/>
              <a:t>04/02/2021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6FDB-0B01-455F-9DC8-06025C029F4A}" type="slidenum">
              <a:rPr lang="en-GB" smtClean="0"/>
              <a:t>‹#›</a:t>
            </a:fld>
            <a:endParaRPr lang="en-GB"/>
          </a:p>
        </p:txBody>
      </p:sp>
    </p:spTree>
    <p:extLst>
      <p:ext uri="{BB962C8B-B14F-4D97-AF65-F5344CB8AC3E}">
        <p14:creationId xmlns:p14="http://schemas.microsoft.com/office/powerpoint/2010/main" val="987735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8EEF6-56F3-E64B-BF91-978B34FF8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56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E90986-D95A-472E-B459-3DDF2B2D68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0C1D0228-C635-4346-938C-367A720508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5DB342DB-C96F-43F8-B85E-CD1B505CD84B}"/>
              </a:ext>
            </a:extLst>
          </p:cNvPr>
          <p:cNvSpPr>
            <a:spLocks noGrp="1"/>
          </p:cNvSpPr>
          <p:nvPr>
            <p:ph type="dt" sz="half" idx="10"/>
          </p:nvPr>
        </p:nvSpPr>
        <p:spPr/>
        <p:txBody>
          <a:bodyPr/>
          <a:lstStyle/>
          <a:p>
            <a:fld id="{A252517D-A766-47E8-A099-49C4D9446C79}" type="datetimeFigureOut">
              <a:rPr lang="en-GB" smtClean="0"/>
              <a:t>04/02/2021</a:t>
            </a:fld>
            <a:endParaRPr lang="en-GB"/>
          </a:p>
        </p:txBody>
      </p:sp>
      <p:sp>
        <p:nvSpPr>
          <p:cNvPr id="5" name="Footer Placeholder 4">
            <a:extLst>
              <a:ext uri="{FF2B5EF4-FFF2-40B4-BE49-F238E27FC236}">
                <a16:creationId xmlns:a16="http://schemas.microsoft.com/office/drawing/2014/main" xmlns="" id="{986327D9-0DF9-4E75-B6F4-70089E492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583059C-36DD-4FFD-9AFA-5FC5AEC6A143}"/>
              </a:ext>
            </a:extLst>
          </p:cNvPr>
          <p:cNvSpPr>
            <a:spLocks noGrp="1"/>
          </p:cNvSpPr>
          <p:nvPr>
            <p:ph type="sldNum" sz="quarter" idx="12"/>
          </p:nvPr>
        </p:nvSpPr>
        <p:spPr/>
        <p:txBody>
          <a:bodyPr/>
          <a:lstStyle/>
          <a:p>
            <a:fld id="{6C097748-701D-44B8-AD23-3D843D8F1CF1}" type="slidenum">
              <a:rPr lang="en-GB" smtClean="0"/>
              <a:t>‹#›</a:t>
            </a:fld>
            <a:endParaRPr lang="en-GB"/>
          </a:p>
        </p:txBody>
      </p:sp>
    </p:spTree>
    <p:extLst>
      <p:ext uri="{BB962C8B-B14F-4D97-AF65-F5344CB8AC3E}">
        <p14:creationId xmlns:p14="http://schemas.microsoft.com/office/powerpoint/2010/main" val="208386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0883DB-CD9E-4EBA-AF54-652BF1A0C2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BCA5547-5030-4C78-98AF-4B7E65D895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D47CA51-BF4A-48AE-9903-9FC9AC1BF002}"/>
              </a:ext>
            </a:extLst>
          </p:cNvPr>
          <p:cNvSpPr>
            <a:spLocks noGrp="1"/>
          </p:cNvSpPr>
          <p:nvPr>
            <p:ph type="dt" sz="half" idx="10"/>
          </p:nvPr>
        </p:nvSpPr>
        <p:spPr/>
        <p:txBody>
          <a:bodyPr/>
          <a:lstStyle/>
          <a:p>
            <a:fld id="{A252517D-A766-47E8-A099-49C4D9446C79}" type="datetimeFigureOut">
              <a:rPr lang="en-GB" smtClean="0"/>
              <a:t>04/02/2021</a:t>
            </a:fld>
            <a:endParaRPr lang="en-GB"/>
          </a:p>
        </p:txBody>
      </p:sp>
      <p:sp>
        <p:nvSpPr>
          <p:cNvPr id="5" name="Footer Placeholder 4">
            <a:extLst>
              <a:ext uri="{FF2B5EF4-FFF2-40B4-BE49-F238E27FC236}">
                <a16:creationId xmlns:a16="http://schemas.microsoft.com/office/drawing/2014/main" xmlns="" id="{C593B158-6379-4500-95A3-79B0BB1907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353305C-A62E-47D8-BB51-E58CDD608ADA}"/>
              </a:ext>
            </a:extLst>
          </p:cNvPr>
          <p:cNvSpPr>
            <a:spLocks noGrp="1"/>
          </p:cNvSpPr>
          <p:nvPr>
            <p:ph type="sldNum" sz="quarter" idx="12"/>
          </p:nvPr>
        </p:nvSpPr>
        <p:spPr/>
        <p:txBody>
          <a:bodyPr/>
          <a:lstStyle/>
          <a:p>
            <a:fld id="{6C097748-701D-44B8-AD23-3D843D8F1CF1}" type="slidenum">
              <a:rPr lang="en-GB" smtClean="0"/>
              <a:t>‹#›</a:t>
            </a:fld>
            <a:endParaRPr lang="en-GB"/>
          </a:p>
        </p:txBody>
      </p:sp>
    </p:spTree>
    <p:extLst>
      <p:ext uri="{BB962C8B-B14F-4D97-AF65-F5344CB8AC3E}">
        <p14:creationId xmlns:p14="http://schemas.microsoft.com/office/powerpoint/2010/main" val="239347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DE5A57D-CCFD-4664-8432-952F41D241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156FAB5F-960F-4023-9D28-9302C448B7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AD00ECD-6E4B-4054-990A-8F4570ACC9EA}"/>
              </a:ext>
            </a:extLst>
          </p:cNvPr>
          <p:cNvSpPr>
            <a:spLocks noGrp="1"/>
          </p:cNvSpPr>
          <p:nvPr>
            <p:ph type="dt" sz="half" idx="10"/>
          </p:nvPr>
        </p:nvSpPr>
        <p:spPr/>
        <p:txBody>
          <a:bodyPr/>
          <a:lstStyle/>
          <a:p>
            <a:fld id="{A252517D-A766-47E8-A099-49C4D9446C79}" type="datetimeFigureOut">
              <a:rPr lang="en-GB" smtClean="0"/>
              <a:t>04/02/2021</a:t>
            </a:fld>
            <a:endParaRPr lang="en-GB"/>
          </a:p>
        </p:txBody>
      </p:sp>
      <p:sp>
        <p:nvSpPr>
          <p:cNvPr id="5" name="Footer Placeholder 4">
            <a:extLst>
              <a:ext uri="{FF2B5EF4-FFF2-40B4-BE49-F238E27FC236}">
                <a16:creationId xmlns:a16="http://schemas.microsoft.com/office/drawing/2014/main" xmlns="" id="{F838240E-C0AE-451C-AE2F-40D1C07051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1CC1F93-C261-43DD-B66E-67653AAEC13D}"/>
              </a:ext>
            </a:extLst>
          </p:cNvPr>
          <p:cNvSpPr>
            <a:spLocks noGrp="1"/>
          </p:cNvSpPr>
          <p:nvPr>
            <p:ph type="sldNum" sz="quarter" idx="12"/>
          </p:nvPr>
        </p:nvSpPr>
        <p:spPr/>
        <p:txBody>
          <a:bodyPr/>
          <a:lstStyle/>
          <a:p>
            <a:fld id="{6C097748-701D-44B8-AD23-3D843D8F1CF1}" type="slidenum">
              <a:rPr lang="en-GB" smtClean="0"/>
              <a:t>‹#›</a:t>
            </a:fld>
            <a:endParaRPr lang="en-GB"/>
          </a:p>
        </p:txBody>
      </p:sp>
    </p:spTree>
    <p:extLst>
      <p:ext uri="{BB962C8B-B14F-4D97-AF65-F5344CB8AC3E}">
        <p14:creationId xmlns:p14="http://schemas.microsoft.com/office/powerpoint/2010/main" val="1008714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E878B9-2536-4995-919D-DE32035DA5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A8D6FF1A-9B46-4EEB-A9E3-7F3C76A321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3E8A2FBE-D600-4C7D-B26E-492885948ECB}"/>
              </a:ext>
            </a:extLst>
          </p:cNvPr>
          <p:cNvSpPr>
            <a:spLocks noGrp="1"/>
          </p:cNvSpPr>
          <p:nvPr>
            <p:ph type="dt" sz="half" idx="10"/>
          </p:nvPr>
        </p:nvSpPr>
        <p:spPr/>
        <p:txBody>
          <a:bodyPr/>
          <a:lstStyle/>
          <a:p>
            <a:fld id="{A466F5D8-554A-4E02-8E99-0B8471DD026E}" type="datetimeFigureOut">
              <a:rPr lang="en-GB" smtClean="0"/>
              <a:t>04/02/2021</a:t>
            </a:fld>
            <a:endParaRPr lang="en-GB"/>
          </a:p>
        </p:txBody>
      </p:sp>
      <p:sp>
        <p:nvSpPr>
          <p:cNvPr id="5" name="Footer Placeholder 4">
            <a:extLst>
              <a:ext uri="{FF2B5EF4-FFF2-40B4-BE49-F238E27FC236}">
                <a16:creationId xmlns:a16="http://schemas.microsoft.com/office/drawing/2014/main" xmlns="" id="{221F105A-19D1-4531-B69C-EDACA1FB19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D4B4DB4-C94C-45A6-9B96-993421413004}"/>
              </a:ext>
            </a:extLst>
          </p:cNvPr>
          <p:cNvSpPr>
            <a:spLocks noGrp="1"/>
          </p:cNvSpPr>
          <p:nvPr>
            <p:ph type="sldNum" sz="quarter" idx="12"/>
          </p:nvPr>
        </p:nvSpPr>
        <p:spPr/>
        <p:txBody>
          <a:bodyPr/>
          <a:lstStyle/>
          <a:p>
            <a:fld id="{1082F758-C74F-4D26-ABF3-868B212E8AD3}" type="slidenum">
              <a:rPr lang="en-GB" smtClean="0"/>
              <a:t>‹#›</a:t>
            </a:fld>
            <a:endParaRPr lang="en-GB"/>
          </a:p>
        </p:txBody>
      </p:sp>
    </p:spTree>
    <p:extLst>
      <p:ext uri="{BB962C8B-B14F-4D97-AF65-F5344CB8AC3E}">
        <p14:creationId xmlns:p14="http://schemas.microsoft.com/office/powerpoint/2010/main" val="650081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F96234-BF42-436B-B230-0C4A74E8E9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FF9730A-442B-470A-8F63-E2966C9F727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E2FB16D-FE6A-449C-92B1-380C0936313D}"/>
              </a:ext>
            </a:extLst>
          </p:cNvPr>
          <p:cNvSpPr>
            <a:spLocks noGrp="1"/>
          </p:cNvSpPr>
          <p:nvPr>
            <p:ph type="dt" sz="half" idx="10"/>
          </p:nvPr>
        </p:nvSpPr>
        <p:spPr/>
        <p:txBody>
          <a:bodyPr/>
          <a:lstStyle/>
          <a:p>
            <a:fld id="{A466F5D8-554A-4E02-8E99-0B8471DD026E}" type="datetimeFigureOut">
              <a:rPr lang="en-GB" smtClean="0"/>
              <a:t>04/02/2021</a:t>
            </a:fld>
            <a:endParaRPr lang="en-GB"/>
          </a:p>
        </p:txBody>
      </p:sp>
      <p:sp>
        <p:nvSpPr>
          <p:cNvPr id="5" name="Footer Placeholder 4">
            <a:extLst>
              <a:ext uri="{FF2B5EF4-FFF2-40B4-BE49-F238E27FC236}">
                <a16:creationId xmlns:a16="http://schemas.microsoft.com/office/drawing/2014/main" xmlns="" id="{D3753B66-8C86-4B80-B91A-CA84D2055E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F9FF17E-AFB2-4E37-B26F-DB2C45C9BA32}"/>
              </a:ext>
            </a:extLst>
          </p:cNvPr>
          <p:cNvSpPr>
            <a:spLocks noGrp="1"/>
          </p:cNvSpPr>
          <p:nvPr>
            <p:ph type="sldNum" sz="quarter" idx="12"/>
          </p:nvPr>
        </p:nvSpPr>
        <p:spPr/>
        <p:txBody>
          <a:bodyPr/>
          <a:lstStyle/>
          <a:p>
            <a:fld id="{1082F758-C74F-4D26-ABF3-868B212E8AD3}" type="slidenum">
              <a:rPr lang="en-GB" smtClean="0"/>
              <a:t>‹#›</a:t>
            </a:fld>
            <a:endParaRPr lang="en-GB"/>
          </a:p>
        </p:txBody>
      </p:sp>
    </p:spTree>
    <p:extLst>
      <p:ext uri="{BB962C8B-B14F-4D97-AF65-F5344CB8AC3E}">
        <p14:creationId xmlns:p14="http://schemas.microsoft.com/office/powerpoint/2010/main" val="1967579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ADDE52-C390-4418-8D86-8C9CB7FED0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035A53B-BA1B-4C6F-889E-7E4FBF4DFA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A254E5CB-DCD9-4C54-B74F-236B4E5D2BFA}"/>
              </a:ext>
            </a:extLst>
          </p:cNvPr>
          <p:cNvSpPr>
            <a:spLocks noGrp="1"/>
          </p:cNvSpPr>
          <p:nvPr>
            <p:ph type="dt" sz="half" idx="10"/>
          </p:nvPr>
        </p:nvSpPr>
        <p:spPr/>
        <p:txBody>
          <a:bodyPr/>
          <a:lstStyle/>
          <a:p>
            <a:fld id="{A466F5D8-554A-4E02-8E99-0B8471DD026E}" type="datetimeFigureOut">
              <a:rPr lang="en-GB" smtClean="0"/>
              <a:t>04/02/2021</a:t>
            </a:fld>
            <a:endParaRPr lang="en-GB"/>
          </a:p>
        </p:txBody>
      </p:sp>
      <p:sp>
        <p:nvSpPr>
          <p:cNvPr id="5" name="Footer Placeholder 4">
            <a:extLst>
              <a:ext uri="{FF2B5EF4-FFF2-40B4-BE49-F238E27FC236}">
                <a16:creationId xmlns:a16="http://schemas.microsoft.com/office/drawing/2014/main" xmlns="" id="{D0E85BEE-9875-47CE-AF76-F790745EC4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7FEC7A6-C398-4E89-8244-93403A40D98A}"/>
              </a:ext>
            </a:extLst>
          </p:cNvPr>
          <p:cNvSpPr>
            <a:spLocks noGrp="1"/>
          </p:cNvSpPr>
          <p:nvPr>
            <p:ph type="sldNum" sz="quarter" idx="12"/>
          </p:nvPr>
        </p:nvSpPr>
        <p:spPr/>
        <p:txBody>
          <a:bodyPr/>
          <a:lstStyle/>
          <a:p>
            <a:fld id="{1082F758-C74F-4D26-ABF3-868B212E8AD3}" type="slidenum">
              <a:rPr lang="en-GB" smtClean="0"/>
              <a:t>‹#›</a:t>
            </a:fld>
            <a:endParaRPr lang="en-GB"/>
          </a:p>
        </p:txBody>
      </p:sp>
    </p:spTree>
    <p:extLst>
      <p:ext uri="{BB962C8B-B14F-4D97-AF65-F5344CB8AC3E}">
        <p14:creationId xmlns:p14="http://schemas.microsoft.com/office/powerpoint/2010/main" val="2549171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119DFF-541B-4858-9D7B-FE9AB072D1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EB49C0A-B4CB-4F6B-87A7-124D88A953E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7CE123D0-6968-4F77-887F-FCA3470C0C1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F46A8FA7-2875-4016-8C2A-9BEBCBE31D05}"/>
              </a:ext>
            </a:extLst>
          </p:cNvPr>
          <p:cNvSpPr>
            <a:spLocks noGrp="1"/>
          </p:cNvSpPr>
          <p:nvPr>
            <p:ph type="dt" sz="half" idx="10"/>
          </p:nvPr>
        </p:nvSpPr>
        <p:spPr/>
        <p:txBody>
          <a:bodyPr/>
          <a:lstStyle/>
          <a:p>
            <a:fld id="{A466F5D8-554A-4E02-8E99-0B8471DD026E}" type="datetimeFigureOut">
              <a:rPr lang="en-GB" smtClean="0"/>
              <a:t>04/02/2021</a:t>
            </a:fld>
            <a:endParaRPr lang="en-GB"/>
          </a:p>
        </p:txBody>
      </p:sp>
      <p:sp>
        <p:nvSpPr>
          <p:cNvPr id="6" name="Footer Placeholder 5">
            <a:extLst>
              <a:ext uri="{FF2B5EF4-FFF2-40B4-BE49-F238E27FC236}">
                <a16:creationId xmlns:a16="http://schemas.microsoft.com/office/drawing/2014/main" xmlns="" id="{C5BE8A39-55F0-45BB-B53D-D6F2344610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9ADE3C6-899B-4C4A-8ADB-5221B214138E}"/>
              </a:ext>
            </a:extLst>
          </p:cNvPr>
          <p:cNvSpPr>
            <a:spLocks noGrp="1"/>
          </p:cNvSpPr>
          <p:nvPr>
            <p:ph type="sldNum" sz="quarter" idx="12"/>
          </p:nvPr>
        </p:nvSpPr>
        <p:spPr/>
        <p:txBody>
          <a:bodyPr/>
          <a:lstStyle/>
          <a:p>
            <a:fld id="{1082F758-C74F-4D26-ABF3-868B212E8AD3}" type="slidenum">
              <a:rPr lang="en-GB" smtClean="0"/>
              <a:t>‹#›</a:t>
            </a:fld>
            <a:endParaRPr lang="en-GB"/>
          </a:p>
        </p:txBody>
      </p:sp>
    </p:spTree>
    <p:extLst>
      <p:ext uri="{BB962C8B-B14F-4D97-AF65-F5344CB8AC3E}">
        <p14:creationId xmlns:p14="http://schemas.microsoft.com/office/powerpoint/2010/main" val="746187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F1CBE2-4A3A-4882-B94E-37008AF05E0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04E4526-3256-4A4F-B8E3-7BB1F9C244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6D2190B-A7AF-4B88-AD15-FF5D058835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6A65A538-D232-4321-BE1F-2500348029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3F3CDCBA-08E9-438F-B6F6-72D2BBF2F73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702EB81D-AB00-4021-BC08-BFACA1D2F691}"/>
              </a:ext>
            </a:extLst>
          </p:cNvPr>
          <p:cNvSpPr>
            <a:spLocks noGrp="1"/>
          </p:cNvSpPr>
          <p:nvPr>
            <p:ph type="dt" sz="half" idx="10"/>
          </p:nvPr>
        </p:nvSpPr>
        <p:spPr/>
        <p:txBody>
          <a:bodyPr/>
          <a:lstStyle/>
          <a:p>
            <a:fld id="{A466F5D8-554A-4E02-8E99-0B8471DD026E}" type="datetimeFigureOut">
              <a:rPr lang="en-GB" smtClean="0"/>
              <a:t>04/02/2021</a:t>
            </a:fld>
            <a:endParaRPr lang="en-GB"/>
          </a:p>
        </p:txBody>
      </p:sp>
      <p:sp>
        <p:nvSpPr>
          <p:cNvPr id="8" name="Footer Placeholder 7">
            <a:extLst>
              <a:ext uri="{FF2B5EF4-FFF2-40B4-BE49-F238E27FC236}">
                <a16:creationId xmlns:a16="http://schemas.microsoft.com/office/drawing/2014/main" xmlns="" id="{B2BAF444-4CFC-4FB4-91B8-488D4BA739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1E58DBE5-294A-47CE-8941-5CD93978AE7F}"/>
              </a:ext>
            </a:extLst>
          </p:cNvPr>
          <p:cNvSpPr>
            <a:spLocks noGrp="1"/>
          </p:cNvSpPr>
          <p:nvPr>
            <p:ph type="sldNum" sz="quarter" idx="12"/>
          </p:nvPr>
        </p:nvSpPr>
        <p:spPr/>
        <p:txBody>
          <a:bodyPr/>
          <a:lstStyle/>
          <a:p>
            <a:fld id="{1082F758-C74F-4D26-ABF3-868B212E8AD3}" type="slidenum">
              <a:rPr lang="en-GB" smtClean="0"/>
              <a:t>‹#›</a:t>
            </a:fld>
            <a:endParaRPr lang="en-GB"/>
          </a:p>
        </p:txBody>
      </p:sp>
    </p:spTree>
    <p:extLst>
      <p:ext uri="{BB962C8B-B14F-4D97-AF65-F5344CB8AC3E}">
        <p14:creationId xmlns:p14="http://schemas.microsoft.com/office/powerpoint/2010/main" val="2333847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1EB7CA-43B1-40C0-A664-2D3B02F42FD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6F991447-C444-4DAF-A90E-012DC83CD4CB}"/>
              </a:ext>
            </a:extLst>
          </p:cNvPr>
          <p:cNvSpPr>
            <a:spLocks noGrp="1"/>
          </p:cNvSpPr>
          <p:nvPr>
            <p:ph type="dt" sz="half" idx="10"/>
          </p:nvPr>
        </p:nvSpPr>
        <p:spPr/>
        <p:txBody>
          <a:bodyPr/>
          <a:lstStyle/>
          <a:p>
            <a:fld id="{A466F5D8-554A-4E02-8E99-0B8471DD026E}" type="datetimeFigureOut">
              <a:rPr lang="en-GB" smtClean="0"/>
              <a:t>04/02/2021</a:t>
            </a:fld>
            <a:endParaRPr lang="en-GB"/>
          </a:p>
        </p:txBody>
      </p:sp>
      <p:sp>
        <p:nvSpPr>
          <p:cNvPr id="4" name="Footer Placeholder 3">
            <a:extLst>
              <a:ext uri="{FF2B5EF4-FFF2-40B4-BE49-F238E27FC236}">
                <a16:creationId xmlns:a16="http://schemas.microsoft.com/office/drawing/2014/main" xmlns="" id="{C5FD18C3-FAC7-4016-A420-81CC89A749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4B50CACE-3AC8-4C3A-B54C-BFA81AB3E52E}"/>
              </a:ext>
            </a:extLst>
          </p:cNvPr>
          <p:cNvSpPr>
            <a:spLocks noGrp="1"/>
          </p:cNvSpPr>
          <p:nvPr>
            <p:ph type="sldNum" sz="quarter" idx="12"/>
          </p:nvPr>
        </p:nvSpPr>
        <p:spPr/>
        <p:txBody>
          <a:bodyPr/>
          <a:lstStyle/>
          <a:p>
            <a:fld id="{1082F758-C74F-4D26-ABF3-868B212E8AD3}" type="slidenum">
              <a:rPr lang="en-GB" smtClean="0"/>
              <a:t>‹#›</a:t>
            </a:fld>
            <a:endParaRPr lang="en-GB"/>
          </a:p>
        </p:txBody>
      </p:sp>
    </p:spTree>
    <p:extLst>
      <p:ext uri="{BB962C8B-B14F-4D97-AF65-F5344CB8AC3E}">
        <p14:creationId xmlns:p14="http://schemas.microsoft.com/office/powerpoint/2010/main" val="1135983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87F9445-FFB5-457C-BC4B-80F19CBE14AF}"/>
              </a:ext>
            </a:extLst>
          </p:cNvPr>
          <p:cNvSpPr>
            <a:spLocks noGrp="1"/>
          </p:cNvSpPr>
          <p:nvPr>
            <p:ph type="dt" sz="half" idx="10"/>
          </p:nvPr>
        </p:nvSpPr>
        <p:spPr/>
        <p:txBody>
          <a:bodyPr/>
          <a:lstStyle/>
          <a:p>
            <a:fld id="{A466F5D8-554A-4E02-8E99-0B8471DD026E}" type="datetimeFigureOut">
              <a:rPr lang="en-GB" smtClean="0"/>
              <a:t>04/02/2021</a:t>
            </a:fld>
            <a:endParaRPr lang="en-GB"/>
          </a:p>
        </p:txBody>
      </p:sp>
      <p:sp>
        <p:nvSpPr>
          <p:cNvPr id="3" name="Footer Placeholder 2">
            <a:extLst>
              <a:ext uri="{FF2B5EF4-FFF2-40B4-BE49-F238E27FC236}">
                <a16:creationId xmlns:a16="http://schemas.microsoft.com/office/drawing/2014/main" xmlns="" id="{4B9660C2-EBA0-44CB-B8CA-D4C0C2A4229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18139B0F-A2E1-4D24-B81D-94CC90CCE8CC}"/>
              </a:ext>
            </a:extLst>
          </p:cNvPr>
          <p:cNvSpPr>
            <a:spLocks noGrp="1"/>
          </p:cNvSpPr>
          <p:nvPr>
            <p:ph type="sldNum" sz="quarter" idx="12"/>
          </p:nvPr>
        </p:nvSpPr>
        <p:spPr/>
        <p:txBody>
          <a:bodyPr/>
          <a:lstStyle/>
          <a:p>
            <a:fld id="{1082F758-C74F-4D26-ABF3-868B212E8AD3}" type="slidenum">
              <a:rPr lang="en-GB" smtClean="0"/>
              <a:t>‹#›</a:t>
            </a:fld>
            <a:endParaRPr lang="en-GB"/>
          </a:p>
        </p:txBody>
      </p:sp>
    </p:spTree>
    <p:extLst>
      <p:ext uri="{BB962C8B-B14F-4D97-AF65-F5344CB8AC3E}">
        <p14:creationId xmlns:p14="http://schemas.microsoft.com/office/powerpoint/2010/main" val="1546287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0FF162-C136-49CA-A727-AA44C6F06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82B1350-9B8F-4581-B2EA-72724C4F1D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9CD22C26-254A-4FED-9085-771195B45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18D6547-855D-4778-8740-C6D03B8C8048}"/>
              </a:ext>
            </a:extLst>
          </p:cNvPr>
          <p:cNvSpPr>
            <a:spLocks noGrp="1"/>
          </p:cNvSpPr>
          <p:nvPr>
            <p:ph type="dt" sz="half" idx="10"/>
          </p:nvPr>
        </p:nvSpPr>
        <p:spPr/>
        <p:txBody>
          <a:bodyPr/>
          <a:lstStyle/>
          <a:p>
            <a:fld id="{A466F5D8-554A-4E02-8E99-0B8471DD026E}" type="datetimeFigureOut">
              <a:rPr lang="en-GB" smtClean="0"/>
              <a:t>04/02/2021</a:t>
            </a:fld>
            <a:endParaRPr lang="en-GB"/>
          </a:p>
        </p:txBody>
      </p:sp>
      <p:sp>
        <p:nvSpPr>
          <p:cNvPr id="6" name="Footer Placeholder 5">
            <a:extLst>
              <a:ext uri="{FF2B5EF4-FFF2-40B4-BE49-F238E27FC236}">
                <a16:creationId xmlns:a16="http://schemas.microsoft.com/office/drawing/2014/main" xmlns="" id="{D48860CE-0DB7-48E4-85C9-AEDE093179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F5062A2-7C83-42DB-A487-3E9F285B9B74}"/>
              </a:ext>
            </a:extLst>
          </p:cNvPr>
          <p:cNvSpPr>
            <a:spLocks noGrp="1"/>
          </p:cNvSpPr>
          <p:nvPr>
            <p:ph type="sldNum" sz="quarter" idx="12"/>
          </p:nvPr>
        </p:nvSpPr>
        <p:spPr/>
        <p:txBody>
          <a:bodyPr/>
          <a:lstStyle/>
          <a:p>
            <a:fld id="{1082F758-C74F-4D26-ABF3-868B212E8AD3}" type="slidenum">
              <a:rPr lang="en-GB" smtClean="0"/>
              <a:t>‹#›</a:t>
            </a:fld>
            <a:endParaRPr lang="en-GB"/>
          </a:p>
        </p:txBody>
      </p:sp>
    </p:spTree>
    <p:extLst>
      <p:ext uri="{BB962C8B-B14F-4D97-AF65-F5344CB8AC3E}">
        <p14:creationId xmlns:p14="http://schemas.microsoft.com/office/powerpoint/2010/main" val="2167509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7CEBAD-6EFC-4A21-8A32-F09FE42A9D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AA306B5-81D9-4B5F-9047-CE6D7483AB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2758E34-03E6-4605-8078-6AF9E0F60116}"/>
              </a:ext>
            </a:extLst>
          </p:cNvPr>
          <p:cNvSpPr>
            <a:spLocks noGrp="1"/>
          </p:cNvSpPr>
          <p:nvPr>
            <p:ph type="dt" sz="half" idx="10"/>
          </p:nvPr>
        </p:nvSpPr>
        <p:spPr/>
        <p:txBody>
          <a:bodyPr/>
          <a:lstStyle/>
          <a:p>
            <a:fld id="{A252517D-A766-47E8-A099-49C4D9446C79}" type="datetimeFigureOut">
              <a:rPr lang="en-GB" smtClean="0"/>
              <a:t>04/02/2021</a:t>
            </a:fld>
            <a:endParaRPr lang="en-GB"/>
          </a:p>
        </p:txBody>
      </p:sp>
      <p:sp>
        <p:nvSpPr>
          <p:cNvPr id="5" name="Footer Placeholder 4">
            <a:extLst>
              <a:ext uri="{FF2B5EF4-FFF2-40B4-BE49-F238E27FC236}">
                <a16:creationId xmlns:a16="http://schemas.microsoft.com/office/drawing/2014/main" xmlns="" id="{90D9FCAF-E06F-4343-9C84-FAFF1F4296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37DCB98-AA6D-4D73-97A1-1F9AEA3B2086}"/>
              </a:ext>
            </a:extLst>
          </p:cNvPr>
          <p:cNvSpPr>
            <a:spLocks noGrp="1"/>
          </p:cNvSpPr>
          <p:nvPr>
            <p:ph type="sldNum" sz="quarter" idx="12"/>
          </p:nvPr>
        </p:nvSpPr>
        <p:spPr/>
        <p:txBody>
          <a:bodyPr/>
          <a:lstStyle/>
          <a:p>
            <a:fld id="{6C097748-701D-44B8-AD23-3D843D8F1CF1}" type="slidenum">
              <a:rPr lang="en-GB" smtClean="0"/>
              <a:t>‹#›</a:t>
            </a:fld>
            <a:endParaRPr lang="en-GB"/>
          </a:p>
        </p:txBody>
      </p:sp>
    </p:spTree>
    <p:extLst>
      <p:ext uri="{BB962C8B-B14F-4D97-AF65-F5344CB8AC3E}">
        <p14:creationId xmlns:p14="http://schemas.microsoft.com/office/powerpoint/2010/main" val="684267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2423E1-28FB-488A-8253-F735F86DA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F0271461-D96B-4AAB-83E3-7DDD49C3E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29385FAE-139A-4A1A-A726-9910EF051E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E497521-5F87-4C73-91DD-691082940FA3}"/>
              </a:ext>
            </a:extLst>
          </p:cNvPr>
          <p:cNvSpPr>
            <a:spLocks noGrp="1"/>
          </p:cNvSpPr>
          <p:nvPr>
            <p:ph type="dt" sz="half" idx="10"/>
          </p:nvPr>
        </p:nvSpPr>
        <p:spPr/>
        <p:txBody>
          <a:bodyPr/>
          <a:lstStyle/>
          <a:p>
            <a:fld id="{A466F5D8-554A-4E02-8E99-0B8471DD026E}" type="datetimeFigureOut">
              <a:rPr lang="en-GB" smtClean="0"/>
              <a:t>04/02/2021</a:t>
            </a:fld>
            <a:endParaRPr lang="en-GB"/>
          </a:p>
        </p:txBody>
      </p:sp>
      <p:sp>
        <p:nvSpPr>
          <p:cNvPr id="6" name="Footer Placeholder 5">
            <a:extLst>
              <a:ext uri="{FF2B5EF4-FFF2-40B4-BE49-F238E27FC236}">
                <a16:creationId xmlns:a16="http://schemas.microsoft.com/office/drawing/2014/main" xmlns="" id="{1188498F-1ECF-47D8-A78E-47B683E746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83DB1A7-2331-4DB3-B6AE-6CA370EBFBE2}"/>
              </a:ext>
            </a:extLst>
          </p:cNvPr>
          <p:cNvSpPr>
            <a:spLocks noGrp="1"/>
          </p:cNvSpPr>
          <p:nvPr>
            <p:ph type="sldNum" sz="quarter" idx="12"/>
          </p:nvPr>
        </p:nvSpPr>
        <p:spPr/>
        <p:txBody>
          <a:bodyPr/>
          <a:lstStyle/>
          <a:p>
            <a:fld id="{1082F758-C74F-4D26-ABF3-868B212E8AD3}" type="slidenum">
              <a:rPr lang="en-GB" smtClean="0"/>
              <a:t>‹#›</a:t>
            </a:fld>
            <a:endParaRPr lang="en-GB"/>
          </a:p>
        </p:txBody>
      </p:sp>
    </p:spTree>
    <p:extLst>
      <p:ext uri="{BB962C8B-B14F-4D97-AF65-F5344CB8AC3E}">
        <p14:creationId xmlns:p14="http://schemas.microsoft.com/office/powerpoint/2010/main" val="434520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6E08ED-A0F4-4306-AFB6-432F89F2DF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0765358-4407-47BD-B382-157FE893CD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BA7A401-6057-4A46-81F4-1DBE0A8703F1}"/>
              </a:ext>
            </a:extLst>
          </p:cNvPr>
          <p:cNvSpPr>
            <a:spLocks noGrp="1"/>
          </p:cNvSpPr>
          <p:nvPr>
            <p:ph type="dt" sz="half" idx="10"/>
          </p:nvPr>
        </p:nvSpPr>
        <p:spPr/>
        <p:txBody>
          <a:bodyPr/>
          <a:lstStyle/>
          <a:p>
            <a:fld id="{A466F5D8-554A-4E02-8E99-0B8471DD026E}" type="datetimeFigureOut">
              <a:rPr lang="en-GB" smtClean="0"/>
              <a:t>04/02/2021</a:t>
            </a:fld>
            <a:endParaRPr lang="en-GB"/>
          </a:p>
        </p:txBody>
      </p:sp>
      <p:sp>
        <p:nvSpPr>
          <p:cNvPr id="5" name="Footer Placeholder 4">
            <a:extLst>
              <a:ext uri="{FF2B5EF4-FFF2-40B4-BE49-F238E27FC236}">
                <a16:creationId xmlns:a16="http://schemas.microsoft.com/office/drawing/2014/main" xmlns="" id="{A872C4BE-1B63-47B0-A82F-4AC47A3C70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42BF5F3-BDC7-4B57-BA0A-C98EEEA67CAB}"/>
              </a:ext>
            </a:extLst>
          </p:cNvPr>
          <p:cNvSpPr>
            <a:spLocks noGrp="1"/>
          </p:cNvSpPr>
          <p:nvPr>
            <p:ph type="sldNum" sz="quarter" idx="12"/>
          </p:nvPr>
        </p:nvSpPr>
        <p:spPr/>
        <p:txBody>
          <a:bodyPr/>
          <a:lstStyle/>
          <a:p>
            <a:fld id="{1082F758-C74F-4D26-ABF3-868B212E8AD3}" type="slidenum">
              <a:rPr lang="en-GB" smtClean="0"/>
              <a:t>‹#›</a:t>
            </a:fld>
            <a:endParaRPr lang="en-GB"/>
          </a:p>
        </p:txBody>
      </p:sp>
    </p:spTree>
    <p:extLst>
      <p:ext uri="{BB962C8B-B14F-4D97-AF65-F5344CB8AC3E}">
        <p14:creationId xmlns:p14="http://schemas.microsoft.com/office/powerpoint/2010/main" val="580246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C7C4D2F-EBCF-4B93-9E37-B92A3A1E9F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E9A38F7-4857-4418-8685-05E09C51F9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CE1BBC4-97B5-4DF0-8195-74688F8236D2}"/>
              </a:ext>
            </a:extLst>
          </p:cNvPr>
          <p:cNvSpPr>
            <a:spLocks noGrp="1"/>
          </p:cNvSpPr>
          <p:nvPr>
            <p:ph type="dt" sz="half" idx="10"/>
          </p:nvPr>
        </p:nvSpPr>
        <p:spPr/>
        <p:txBody>
          <a:bodyPr/>
          <a:lstStyle/>
          <a:p>
            <a:fld id="{A466F5D8-554A-4E02-8E99-0B8471DD026E}" type="datetimeFigureOut">
              <a:rPr lang="en-GB" smtClean="0"/>
              <a:t>04/02/2021</a:t>
            </a:fld>
            <a:endParaRPr lang="en-GB"/>
          </a:p>
        </p:txBody>
      </p:sp>
      <p:sp>
        <p:nvSpPr>
          <p:cNvPr id="5" name="Footer Placeholder 4">
            <a:extLst>
              <a:ext uri="{FF2B5EF4-FFF2-40B4-BE49-F238E27FC236}">
                <a16:creationId xmlns:a16="http://schemas.microsoft.com/office/drawing/2014/main" xmlns="" id="{09B8861E-BB17-4026-90F9-FA0B9E97BE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FF21182-1E16-442D-A47A-7319E01BCE4D}"/>
              </a:ext>
            </a:extLst>
          </p:cNvPr>
          <p:cNvSpPr>
            <a:spLocks noGrp="1"/>
          </p:cNvSpPr>
          <p:nvPr>
            <p:ph type="sldNum" sz="quarter" idx="12"/>
          </p:nvPr>
        </p:nvSpPr>
        <p:spPr/>
        <p:txBody>
          <a:bodyPr/>
          <a:lstStyle/>
          <a:p>
            <a:fld id="{1082F758-C74F-4D26-ABF3-868B212E8AD3}" type="slidenum">
              <a:rPr lang="en-GB" smtClean="0"/>
              <a:t>‹#›</a:t>
            </a:fld>
            <a:endParaRPr lang="en-GB"/>
          </a:p>
        </p:txBody>
      </p:sp>
    </p:spTree>
    <p:extLst>
      <p:ext uri="{BB962C8B-B14F-4D97-AF65-F5344CB8AC3E}">
        <p14:creationId xmlns:p14="http://schemas.microsoft.com/office/powerpoint/2010/main" val="2601169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ai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 y="3176775"/>
            <a:ext cx="7200000" cy="1623227"/>
          </a:xfrm>
        </p:spPr>
        <p:txBody>
          <a:bodyPr anchor="b">
            <a:normAutofit/>
          </a:bodyPr>
          <a:lstStyle>
            <a:lvl1pPr algn="l">
              <a:lnSpc>
                <a:spcPts val="5400"/>
              </a:lnSpc>
              <a:defRPr sz="5200" b="1" i="0">
                <a:latin typeface="Georgia" charset="0"/>
                <a:ea typeface="Georgia" charset="0"/>
                <a:cs typeface="Georgia" charset="0"/>
              </a:defRPr>
            </a:lvl1pPr>
          </a:lstStyle>
          <a:p>
            <a:r>
              <a:rPr lang="en-US"/>
              <a:t>Click to edit Master title style</a:t>
            </a:r>
            <a:endParaRPr lang="en-US" dirty="0"/>
          </a:p>
        </p:txBody>
      </p:sp>
      <p:sp>
        <p:nvSpPr>
          <p:cNvPr id="4" name="Text Placeholder 3"/>
          <p:cNvSpPr>
            <a:spLocks noGrp="1"/>
          </p:cNvSpPr>
          <p:nvPr>
            <p:ph type="body" sz="quarter" idx="10"/>
          </p:nvPr>
        </p:nvSpPr>
        <p:spPr>
          <a:xfrm>
            <a:off x="480000" y="5020562"/>
            <a:ext cx="7200000" cy="748725"/>
          </a:xfrm>
        </p:spPr>
        <p:txBody>
          <a:bodyPr>
            <a:noAutofit/>
          </a:bodyPr>
          <a:lstStyle>
            <a:lvl1pPr marL="0" indent="0" algn="l">
              <a:lnSpc>
                <a:spcPts val="2080"/>
              </a:lnSpc>
              <a:spcBef>
                <a:spcPts val="0"/>
              </a:spcBef>
              <a:buNone/>
              <a:defRPr sz="3600">
                <a:latin typeface="Arial" charset="0"/>
                <a:ea typeface="Arial" charset="0"/>
                <a:cs typeface="Arial" charset="0"/>
              </a:defRPr>
            </a:lvl1pPr>
            <a:lvl2pPr marL="457189" indent="0" algn="l">
              <a:spcBef>
                <a:spcPts val="0"/>
              </a:spcBef>
              <a:buNone/>
              <a:defRPr sz="3600">
                <a:latin typeface="Arial" charset="0"/>
                <a:ea typeface="Arial" charset="0"/>
                <a:cs typeface="Arial" charset="0"/>
              </a:defRPr>
            </a:lvl2pPr>
            <a:lvl3pPr marL="914377" indent="0" algn="l">
              <a:spcBef>
                <a:spcPts val="0"/>
              </a:spcBef>
              <a:buNone/>
              <a:defRPr sz="3600">
                <a:latin typeface="Arial" charset="0"/>
                <a:ea typeface="Arial" charset="0"/>
                <a:cs typeface="Arial" charset="0"/>
              </a:defRPr>
            </a:lvl3pPr>
            <a:lvl4pPr marL="1371566" indent="0" algn="l">
              <a:spcBef>
                <a:spcPts val="0"/>
              </a:spcBef>
              <a:buNone/>
              <a:defRPr sz="3600">
                <a:latin typeface="Arial" charset="0"/>
                <a:ea typeface="Arial" charset="0"/>
                <a:cs typeface="Arial" charset="0"/>
              </a:defRPr>
            </a:lvl4pPr>
            <a:lvl5pPr marL="1828754" indent="0" algn="l">
              <a:spcBef>
                <a:spcPts val="0"/>
              </a:spcBef>
              <a:buNone/>
              <a:defRPr sz="36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00" y="672000"/>
            <a:ext cx="849376" cy="833120"/>
          </a:xfrm>
          <a:prstGeom prst="rect">
            <a:avLst/>
          </a:prstGeom>
        </p:spPr>
      </p:pic>
      <p:cxnSp>
        <p:nvCxnSpPr>
          <p:cNvPr id="14" name="Straight Connector 13"/>
          <p:cNvCxnSpPr/>
          <p:nvPr userDrawn="1"/>
        </p:nvCxnSpPr>
        <p:spPr>
          <a:xfrm>
            <a:off x="480000" y="480000"/>
            <a:ext cx="1123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480483" y="5822400"/>
            <a:ext cx="7199516" cy="491067"/>
          </a:xfrm>
        </p:spPr>
        <p:txBody>
          <a:bodyPr anchor="b">
            <a:noAutofit/>
          </a:bodyPr>
          <a:lstStyle>
            <a:lvl1pPr marL="0" indent="0">
              <a:spcBef>
                <a:spcPts val="0"/>
              </a:spcBef>
              <a:buNone/>
              <a:defRPr sz="1867"/>
            </a:lvl1pPr>
            <a:lvl2pPr marL="457189" indent="0">
              <a:spcBef>
                <a:spcPts val="0"/>
              </a:spcBef>
              <a:buNone/>
              <a:defRPr sz="1867"/>
            </a:lvl2pPr>
            <a:lvl3pPr marL="914377" indent="0">
              <a:spcBef>
                <a:spcPts val="0"/>
              </a:spcBef>
              <a:buNone/>
              <a:defRPr sz="1867"/>
            </a:lvl3pPr>
            <a:lvl4pPr marL="1371566" indent="0">
              <a:spcBef>
                <a:spcPts val="0"/>
              </a:spcBef>
              <a:buNone/>
              <a:defRPr sz="1867"/>
            </a:lvl4pPr>
            <a:lvl5pPr marL="1828754" indent="0">
              <a:spcBef>
                <a:spcPts val="0"/>
              </a:spcBef>
              <a:buNone/>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4"/>
          </p:nvPr>
        </p:nvSpPr>
        <p:spPr>
          <a:xfrm>
            <a:off x="480484" y="2696634"/>
            <a:ext cx="7199515" cy="351367"/>
          </a:xfrm>
        </p:spPr>
        <p:txBody>
          <a:bodyPr>
            <a:noAutofit/>
          </a:bodyPr>
          <a:lstStyle>
            <a:lvl1pPr marL="0" indent="0">
              <a:spcBef>
                <a:spcPts val="0"/>
              </a:spcBef>
              <a:buNone/>
              <a:defRPr sz="1867">
                <a:latin typeface="Arial" charset="0"/>
                <a:ea typeface="Arial" charset="0"/>
                <a:cs typeface="Arial" charset="0"/>
              </a:defRPr>
            </a:lvl1pPr>
            <a:lvl2pPr>
              <a:spcBef>
                <a:spcPts val="0"/>
              </a:spcBef>
              <a:defRPr sz="1867"/>
            </a:lvl2pPr>
            <a:lvl3pPr>
              <a:spcBef>
                <a:spcPts val="0"/>
              </a:spcBef>
              <a:defRPr sz="1867"/>
            </a:lvl3pPr>
            <a:lvl4pPr>
              <a:spcBef>
                <a:spcPts val="0"/>
              </a:spcBef>
              <a:defRPr sz="1867"/>
            </a:lvl4pPr>
            <a:lvl5pPr>
              <a:spcBef>
                <a:spcPts val="0"/>
              </a:spcBef>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2"/>
          </p:nvPr>
        </p:nvSpPr>
        <p:spPr>
          <a:xfrm>
            <a:off x="624001" y="6480001"/>
            <a:ext cx="3977217" cy="167999"/>
          </a:xfrm>
        </p:spPr>
        <p:txBody>
          <a:bodyPr>
            <a:noAutofit/>
          </a:bodyPr>
          <a:lstStyle>
            <a:lvl1pPr marL="0" indent="0">
              <a:buNone/>
              <a:tabLst>
                <a:tab pos="1295968" algn="l"/>
              </a:tabLst>
              <a:defRPr sz="1000" b="1"/>
            </a:lvl1pPr>
            <a:lvl2pPr marL="457189" indent="0">
              <a:buNone/>
              <a:tabLst>
                <a:tab pos="1295968" algn="l"/>
              </a:tabLst>
              <a:defRPr sz="1000" b="1"/>
            </a:lvl2pPr>
            <a:lvl3pPr marL="914377" indent="0">
              <a:buNone/>
              <a:tabLst>
                <a:tab pos="1295968" algn="l"/>
              </a:tabLst>
              <a:defRPr sz="1000" b="1"/>
            </a:lvl3pPr>
            <a:lvl4pPr marL="1371566" indent="0">
              <a:buNone/>
              <a:tabLst>
                <a:tab pos="1295968" algn="l"/>
              </a:tabLst>
              <a:defRPr sz="1000" b="1"/>
            </a:lvl4pPr>
            <a:lvl5pPr marL="1828754" indent="0">
              <a:buNone/>
              <a:tabLst>
                <a:tab pos="1295968" algn="l"/>
              </a:tabLst>
              <a:defRPr sz="10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3"/>
          <p:cNvSpPr>
            <a:spLocks noGrp="1"/>
          </p:cNvSpPr>
          <p:nvPr>
            <p:ph type="pic" sz="quarter" idx="15"/>
          </p:nvPr>
        </p:nvSpPr>
        <p:spPr>
          <a:xfrm>
            <a:off x="480000" y="6489600"/>
            <a:ext cx="96000" cy="100800"/>
          </a:xfrm>
        </p:spPr>
        <p:txBody>
          <a:bodyPr>
            <a:normAutofit/>
          </a:bodyPr>
          <a:lstStyle>
            <a:lvl1pPr marL="0" indent="0">
              <a:buNone/>
              <a:defRPr sz="800"/>
            </a:lvl1pPr>
          </a:lstStyle>
          <a:p>
            <a:r>
              <a:rPr lang="en-US"/>
              <a:t>Click icon to add picture</a:t>
            </a:r>
            <a:endParaRPr lang="en-US" dirty="0"/>
          </a:p>
        </p:txBody>
      </p:sp>
    </p:spTree>
    <p:extLst>
      <p:ext uri="{BB962C8B-B14F-4D97-AF65-F5344CB8AC3E}">
        <p14:creationId xmlns:p14="http://schemas.microsoft.com/office/powerpoint/2010/main" val="217292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249F1D-DBFC-4C77-9224-50DBCC0847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2E16FD2-C27E-4F87-BD48-0017343D28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2549152-8044-464C-9C9A-BC9CC4FEFEB3}"/>
              </a:ext>
            </a:extLst>
          </p:cNvPr>
          <p:cNvSpPr>
            <a:spLocks noGrp="1"/>
          </p:cNvSpPr>
          <p:nvPr>
            <p:ph type="dt" sz="half" idx="10"/>
          </p:nvPr>
        </p:nvSpPr>
        <p:spPr/>
        <p:txBody>
          <a:bodyPr/>
          <a:lstStyle/>
          <a:p>
            <a:fld id="{A252517D-A766-47E8-A099-49C4D9446C79}" type="datetimeFigureOut">
              <a:rPr lang="en-GB" smtClean="0"/>
              <a:t>04/02/2021</a:t>
            </a:fld>
            <a:endParaRPr lang="en-GB"/>
          </a:p>
        </p:txBody>
      </p:sp>
      <p:sp>
        <p:nvSpPr>
          <p:cNvPr id="5" name="Footer Placeholder 4">
            <a:extLst>
              <a:ext uri="{FF2B5EF4-FFF2-40B4-BE49-F238E27FC236}">
                <a16:creationId xmlns:a16="http://schemas.microsoft.com/office/drawing/2014/main" xmlns="" id="{7C5D4430-165C-4CF4-BA89-5ACFFE63DF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32B12C6-B35A-4505-A3BF-14AB0AED7414}"/>
              </a:ext>
            </a:extLst>
          </p:cNvPr>
          <p:cNvSpPr>
            <a:spLocks noGrp="1"/>
          </p:cNvSpPr>
          <p:nvPr>
            <p:ph type="sldNum" sz="quarter" idx="12"/>
          </p:nvPr>
        </p:nvSpPr>
        <p:spPr/>
        <p:txBody>
          <a:bodyPr/>
          <a:lstStyle/>
          <a:p>
            <a:fld id="{6C097748-701D-44B8-AD23-3D843D8F1CF1}" type="slidenum">
              <a:rPr lang="en-GB" smtClean="0"/>
              <a:t>‹#›</a:t>
            </a:fld>
            <a:endParaRPr lang="en-GB"/>
          </a:p>
        </p:txBody>
      </p:sp>
    </p:spTree>
    <p:extLst>
      <p:ext uri="{BB962C8B-B14F-4D97-AF65-F5344CB8AC3E}">
        <p14:creationId xmlns:p14="http://schemas.microsoft.com/office/powerpoint/2010/main" val="1692567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6DF38-7566-47F9-A73F-FC2E9A26BA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85454C0-0039-4BEC-B0DA-35E7C20DDE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7C91D367-0838-42FC-820D-5399B73A12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C3572004-E2BF-4039-BBB1-99035B871E65}"/>
              </a:ext>
            </a:extLst>
          </p:cNvPr>
          <p:cNvSpPr>
            <a:spLocks noGrp="1"/>
          </p:cNvSpPr>
          <p:nvPr>
            <p:ph type="dt" sz="half" idx="10"/>
          </p:nvPr>
        </p:nvSpPr>
        <p:spPr/>
        <p:txBody>
          <a:bodyPr/>
          <a:lstStyle/>
          <a:p>
            <a:fld id="{A252517D-A766-47E8-A099-49C4D9446C79}" type="datetimeFigureOut">
              <a:rPr lang="en-GB" smtClean="0"/>
              <a:t>04/02/2021</a:t>
            </a:fld>
            <a:endParaRPr lang="en-GB"/>
          </a:p>
        </p:txBody>
      </p:sp>
      <p:sp>
        <p:nvSpPr>
          <p:cNvPr id="6" name="Footer Placeholder 5">
            <a:extLst>
              <a:ext uri="{FF2B5EF4-FFF2-40B4-BE49-F238E27FC236}">
                <a16:creationId xmlns:a16="http://schemas.microsoft.com/office/drawing/2014/main" xmlns="" id="{E8C87A28-E6C3-4D3A-AAE2-6D32042913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1ABD38E-6D42-4E39-A582-8AB14F27DDA3}"/>
              </a:ext>
            </a:extLst>
          </p:cNvPr>
          <p:cNvSpPr>
            <a:spLocks noGrp="1"/>
          </p:cNvSpPr>
          <p:nvPr>
            <p:ph type="sldNum" sz="quarter" idx="12"/>
          </p:nvPr>
        </p:nvSpPr>
        <p:spPr/>
        <p:txBody>
          <a:bodyPr/>
          <a:lstStyle/>
          <a:p>
            <a:fld id="{6C097748-701D-44B8-AD23-3D843D8F1CF1}" type="slidenum">
              <a:rPr lang="en-GB" smtClean="0"/>
              <a:t>‹#›</a:t>
            </a:fld>
            <a:endParaRPr lang="en-GB"/>
          </a:p>
        </p:txBody>
      </p:sp>
    </p:spTree>
    <p:extLst>
      <p:ext uri="{BB962C8B-B14F-4D97-AF65-F5344CB8AC3E}">
        <p14:creationId xmlns:p14="http://schemas.microsoft.com/office/powerpoint/2010/main" val="214463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36D2C6-021F-4E3A-A090-33B3A8CE9B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FC36326-4E9F-4FBB-80D4-826FBA5C7A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5D701AA-6237-44BF-B164-6F3845A57B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1289FDBE-B3B4-4C3F-BCF0-6FFCB16122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4B4C8FD-9CC8-4D24-B4B2-220024732E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7E546EA4-2D7B-4C65-B629-2830D308FD75}"/>
              </a:ext>
            </a:extLst>
          </p:cNvPr>
          <p:cNvSpPr>
            <a:spLocks noGrp="1"/>
          </p:cNvSpPr>
          <p:nvPr>
            <p:ph type="dt" sz="half" idx="10"/>
          </p:nvPr>
        </p:nvSpPr>
        <p:spPr/>
        <p:txBody>
          <a:bodyPr/>
          <a:lstStyle/>
          <a:p>
            <a:fld id="{A252517D-A766-47E8-A099-49C4D9446C79}" type="datetimeFigureOut">
              <a:rPr lang="en-GB" smtClean="0"/>
              <a:t>04/02/2021</a:t>
            </a:fld>
            <a:endParaRPr lang="en-GB"/>
          </a:p>
        </p:txBody>
      </p:sp>
      <p:sp>
        <p:nvSpPr>
          <p:cNvPr id="8" name="Footer Placeholder 7">
            <a:extLst>
              <a:ext uri="{FF2B5EF4-FFF2-40B4-BE49-F238E27FC236}">
                <a16:creationId xmlns:a16="http://schemas.microsoft.com/office/drawing/2014/main" xmlns="" id="{042D91C6-30CB-43A7-A31B-FA34E3D260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A49AE5A5-C242-4DA9-B6B2-880AD731D38A}"/>
              </a:ext>
            </a:extLst>
          </p:cNvPr>
          <p:cNvSpPr>
            <a:spLocks noGrp="1"/>
          </p:cNvSpPr>
          <p:nvPr>
            <p:ph type="sldNum" sz="quarter" idx="12"/>
          </p:nvPr>
        </p:nvSpPr>
        <p:spPr/>
        <p:txBody>
          <a:bodyPr/>
          <a:lstStyle/>
          <a:p>
            <a:fld id="{6C097748-701D-44B8-AD23-3D843D8F1CF1}" type="slidenum">
              <a:rPr lang="en-GB" smtClean="0"/>
              <a:t>‹#›</a:t>
            </a:fld>
            <a:endParaRPr lang="en-GB"/>
          </a:p>
        </p:txBody>
      </p:sp>
    </p:spTree>
    <p:extLst>
      <p:ext uri="{BB962C8B-B14F-4D97-AF65-F5344CB8AC3E}">
        <p14:creationId xmlns:p14="http://schemas.microsoft.com/office/powerpoint/2010/main" val="120607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734C86-C681-4833-8C97-408B24040B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FE585212-9B62-4F25-9AD5-AF1E228C12D7}"/>
              </a:ext>
            </a:extLst>
          </p:cNvPr>
          <p:cNvSpPr>
            <a:spLocks noGrp="1"/>
          </p:cNvSpPr>
          <p:nvPr>
            <p:ph type="dt" sz="half" idx="10"/>
          </p:nvPr>
        </p:nvSpPr>
        <p:spPr/>
        <p:txBody>
          <a:bodyPr/>
          <a:lstStyle/>
          <a:p>
            <a:fld id="{A252517D-A766-47E8-A099-49C4D9446C79}" type="datetimeFigureOut">
              <a:rPr lang="en-GB" smtClean="0"/>
              <a:t>04/02/2021</a:t>
            </a:fld>
            <a:endParaRPr lang="en-GB"/>
          </a:p>
        </p:txBody>
      </p:sp>
      <p:sp>
        <p:nvSpPr>
          <p:cNvPr id="4" name="Footer Placeholder 3">
            <a:extLst>
              <a:ext uri="{FF2B5EF4-FFF2-40B4-BE49-F238E27FC236}">
                <a16:creationId xmlns:a16="http://schemas.microsoft.com/office/drawing/2014/main" xmlns="" id="{BC031762-9325-4938-BBC1-5EB18167B9A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BBE6FADC-E774-441C-8BB2-2041E9CF9EBE}"/>
              </a:ext>
            </a:extLst>
          </p:cNvPr>
          <p:cNvSpPr>
            <a:spLocks noGrp="1"/>
          </p:cNvSpPr>
          <p:nvPr>
            <p:ph type="sldNum" sz="quarter" idx="12"/>
          </p:nvPr>
        </p:nvSpPr>
        <p:spPr/>
        <p:txBody>
          <a:bodyPr/>
          <a:lstStyle/>
          <a:p>
            <a:fld id="{6C097748-701D-44B8-AD23-3D843D8F1CF1}" type="slidenum">
              <a:rPr lang="en-GB" smtClean="0"/>
              <a:t>‹#›</a:t>
            </a:fld>
            <a:endParaRPr lang="en-GB"/>
          </a:p>
        </p:txBody>
      </p:sp>
    </p:spTree>
    <p:extLst>
      <p:ext uri="{BB962C8B-B14F-4D97-AF65-F5344CB8AC3E}">
        <p14:creationId xmlns:p14="http://schemas.microsoft.com/office/powerpoint/2010/main" val="242882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F39CF7A-05EE-42B1-858B-6472E49FEE6F}"/>
              </a:ext>
            </a:extLst>
          </p:cNvPr>
          <p:cNvSpPr>
            <a:spLocks noGrp="1"/>
          </p:cNvSpPr>
          <p:nvPr>
            <p:ph type="dt" sz="half" idx="10"/>
          </p:nvPr>
        </p:nvSpPr>
        <p:spPr/>
        <p:txBody>
          <a:bodyPr/>
          <a:lstStyle/>
          <a:p>
            <a:fld id="{A252517D-A766-47E8-A099-49C4D9446C79}" type="datetimeFigureOut">
              <a:rPr lang="en-GB" smtClean="0"/>
              <a:t>04/02/2021</a:t>
            </a:fld>
            <a:endParaRPr lang="en-GB"/>
          </a:p>
        </p:txBody>
      </p:sp>
      <p:sp>
        <p:nvSpPr>
          <p:cNvPr id="3" name="Footer Placeholder 2">
            <a:extLst>
              <a:ext uri="{FF2B5EF4-FFF2-40B4-BE49-F238E27FC236}">
                <a16:creationId xmlns:a16="http://schemas.microsoft.com/office/drawing/2014/main" xmlns="" id="{7B5A819C-FE72-4765-AA96-8B6D48BA73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FCF21FCB-595D-43A1-BAAB-55E50F09BF44}"/>
              </a:ext>
            </a:extLst>
          </p:cNvPr>
          <p:cNvSpPr>
            <a:spLocks noGrp="1"/>
          </p:cNvSpPr>
          <p:nvPr>
            <p:ph type="sldNum" sz="quarter" idx="12"/>
          </p:nvPr>
        </p:nvSpPr>
        <p:spPr/>
        <p:txBody>
          <a:bodyPr/>
          <a:lstStyle/>
          <a:p>
            <a:fld id="{6C097748-701D-44B8-AD23-3D843D8F1CF1}" type="slidenum">
              <a:rPr lang="en-GB" smtClean="0"/>
              <a:t>‹#›</a:t>
            </a:fld>
            <a:endParaRPr lang="en-GB"/>
          </a:p>
        </p:txBody>
      </p:sp>
    </p:spTree>
    <p:extLst>
      <p:ext uri="{BB962C8B-B14F-4D97-AF65-F5344CB8AC3E}">
        <p14:creationId xmlns:p14="http://schemas.microsoft.com/office/powerpoint/2010/main" val="3045391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4A8598-66FD-4D48-9981-121AC193E3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19F0D1F-FD58-4CB5-95FF-B7AC5C15E9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FB89DC7C-566D-4386-8A71-D07A7C4AA4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2E18A28-A5AA-46D7-83BA-B5BFFBD5E7BB}"/>
              </a:ext>
            </a:extLst>
          </p:cNvPr>
          <p:cNvSpPr>
            <a:spLocks noGrp="1"/>
          </p:cNvSpPr>
          <p:nvPr>
            <p:ph type="dt" sz="half" idx="10"/>
          </p:nvPr>
        </p:nvSpPr>
        <p:spPr/>
        <p:txBody>
          <a:bodyPr/>
          <a:lstStyle/>
          <a:p>
            <a:fld id="{A252517D-A766-47E8-A099-49C4D9446C79}" type="datetimeFigureOut">
              <a:rPr lang="en-GB" smtClean="0"/>
              <a:t>04/02/2021</a:t>
            </a:fld>
            <a:endParaRPr lang="en-GB"/>
          </a:p>
        </p:txBody>
      </p:sp>
      <p:sp>
        <p:nvSpPr>
          <p:cNvPr id="6" name="Footer Placeholder 5">
            <a:extLst>
              <a:ext uri="{FF2B5EF4-FFF2-40B4-BE49-F238E27FC236}">
                <a16:creationId xmlns:a16="http://schemas.microsoft.com/office/drawing/2014/main" xmlns="" id="{9C61E083-FA66-4068-A0C2-08E8D32C0C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B50D1B1-5511-4FC8-8CD4-C07C7E6CDF8F}"/>
              </a:ext>
            </a:extLst>
          </p:cNvPr>
          <p:cNvSpPr>
            <a:spLocks noGrp="1"/>
          </p:cNvSpPr>
          <p:nvPr>
            <p:ph type="sldNum" sz="quarter" idx="12"/>
          </p:nvPr>
        </p:nvSpPr>
        <p:spPr/>
        <p:txBody>
          <a:bodyPr/>
          <a:lstStyle/>
          <a:p>
            <a:fld id="{6C097748-701D-44B8-AD23-3D843D8F1CF1}" type="slidenum">
              <a:rPr lang="en-GB" smtClean="0"/>
              <a:t>‹#›</a:t>
            </a:fld>
            <a:endParaRPr lang="en-GB"/>
          </a:p>
        </p:txBody>
      </p:sp>
    </p:spTree>
    <p:extLst>
      <p:ext uri="{BB962C8B-B14F-4D97-AF65-F5344CB8AC3E}">
        <p14:creationId xmlns:p14="http://schemas.microsoft.com/office/powerpoint/2010/main" val="95684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A23E02-4051-438F-BF69-A2370DB205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1116B4C5-E965-4957-A399-ACB0B7AF78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B46BFF61-4F74-46E6-BC84-7C6EBECF8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8DB8E20-9ADA-483E-A3C0-0073A671E8E2}"/>
              </a:ext>
            </a:extLst>
          </p:cNvPr>
          <p:cNvSpPr>
            <a:spLocks noGrp="1"/>
          </p:cNvSpPr>
          <p:nvPr>
            <p:ph type="dt" sz="half" idx="10"/>
          </p:nvPr>
        </p:nvSpPr>
        <p:spPr/>
        <p:txBody>
          <a:bodyPr/>
          <a:lstStyle/>
          <a:p>
            <a:fld id="{A252517D-A766-47E8-A099-49C4D9446C79}" type="datetimeFigureOut">
              <a:rPr lang="en-GB" smtClean="0"/>
              <a:t>04/02/2021</a:t>
            </a:fld>
            <a:endParaRPr lang="en-GB"/>
          </a:p>
        </p:txBody>
      </p:sp>
      <p:sp>
        <p:nvSpPr>
          <p:cNvPr id="6" name="Footer Placeholder 5">
            <a:extLst>
              <a:ext uri="{FF2B5EF4-FFF2-40B4-BE49-F238E27FC236}">
                <a16:creationId xmlns:a16="http://schemas.microsoft.com/office/drawing/2014/main" xmlns="" id="{9F06F4AC-A7ED-45E9-A19F-B24072F365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CBF1796-C596-4E0D-ACED-9DEDA95AFF75}"/>
              </a:ext>
            </a:extLst>
          </p:cNvPr>
          <p:cNvSpPr>
            <a:spLocks noGrp="1"/>
          </p:cNvSpPr>
          <p:nvPr>
            <p:ph type="sldNum" sz="quarter" idx="12"/>
          </p:nvPr>
        </p:nvSpPr>
        <p:spPr/>
        <p:txBody>
          <a:bodyPr/>
          <a:lstStyle/>
          <a:p>
            <a:fld id="{6C097748-701D-44B8-AD23-3D843D8F1CF1}" type="slidenum">
              <a:rPr lang="en-GB" smtClean="0"/>
              <a:t>‹#›</a:t>
            </a:fld>
            <a:endParaRPr lang="en-GB"/>
          </a:p>
        </p:txBody>
      </p:sp>
    </p:spTree>
    <p:extLst>
      <p:ext uri="{BB962C8B-B14F-4D97-AF65-F5344CB8AC3E}">
        <p14:creationId xmlns:p14="http://schemas.microsoft.com/office/powerpoint/2010/main" val="4026371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6395CC2-FC83-4B06-AA2A-C490EB2B58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FF9CECF-3A48-45B4-88BE-7833D4EC9A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5857E45-0160-4BA4-8A29-D74C5C7E8A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2517D-A766-47E8-A099-49C4D9446C79}" type="datetimeFigureOut">
              <a:rPr lang="en-GB" smtClean="0"/>
              <a:t>04/02/2021</a:t>
            </a:fld>
            <a:endParaRPr lang="en-GB"/>
          </a:p>
        </p:txBody>
      </p:sp>
      <p:sp>
        <p:nvSpPr>
          <p:cNvPr id="5" name="Footer Placeholder 4">
            <a:extLst>
              <a:ext uri="{FF2B5EF4-FFF2-40B4-BE49-F238E27FC236}">
                <a16:creationId xmlns:a16="http://schemas.microsoft.com/office/drawing/2014/main" xmlns="" id="{AFF20428-2565-487D-A7B5-7F049A5791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25E5A648-29AA-4D9A-A8A3-3BF68BC9D6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97748-701D-44B8-AD23-3D843D8F1CF1}" type="slidenum">
              <a:rPr lang="en-GB" smtClean="0"/>
              <a:t>‹#›</a:t>
            </a:fld>
            <a:endParaRPr lang="en-GB"/>
          </a:p>
        </p:txBody>
      </p:sp>
    </p:spTree>
    <p:extLst>
      <p:ext uri="{BB962C8B-B14F-4D97-AF65-F5344CB8AC3E}">
        <p14:creationId xmlns:p14="http://schemas.microsoft.com/office/powerpoint/2010/main" val="2130691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44ACA6F-B590-4A1E-9342-406D71D83B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4A69FBF-AB57-42D1-93E7-7BB9C96BC6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E0F66B3-9428-439C-B47A-E870E50160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6F5D8-554A-4E02-8E99-0B8471DD026E}" type="datetimeFigureOut">
              <a:rPr lang="en-GB" smtClean="0"/>
              <a:t>04/02/2021</a:t>
            </a:fld>
            <a:endParaRPr lang="en-GB"/>
          </a:p>
        </p:txBody>
      </p:sp>
      <p:sp>
        <p:nvSpPr>
          <p:cNvPr id="5" name="Footer Placeholder 4">
            <a:extLst>
              <a:ext uri="{FF2B5EF4-FFF2-40B4-BE49-F238E27FC236}">
                <a16:creationId xmlns:a16="http://schemas.microsoft.com/office/drawing/2014/main" xmlns="" id="{8432F383-133C-412E-9671-47D7423440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CC2E96F7-57C8-4F7B-82E1-24A598EE0C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2F758-C74F-4D26-ABF3-868B212E8AD3}" type="slidenum">
              <a:rPr lang="en-GB" smtClean="0"/>
              <a:t>‹#›</a:t>
            </a:fld>
            <a:endParaRPr lang="en-GB"/>
          </a:p>
        </p:txBody>
      </p:sp>
    </p:spTree>
    <p:extLst>
      <p:ext uri="{BB962C8B-B14F-4D97-AF65-F5344CB8AC3E}">
        <p14:creationId xmlns:p14="http://schemas.microsoft.com/office/powerpoint/2010/main" val="26573943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480484" y="2696634"/>
            <a:ext cx="7199515" cy="2317155"/>
          </a:xfrm>
        </p:spPr>
        <p:txBody>
          <a:bodyPr/>
          <a:lstStyle/>
          <a:p>
            <a:endParaRPr lang="en-US" b="1" dirty="0">
              <a:latin typeface="+mj-lt"/>
            </a:endParaRPr>
          </a:p>
        </p:txBody>
      </p:sp>
      <p:sp>
        <p:nvSpPr>
          <p:cNvPr id="2" name="Title 1"/>
          <p:cNvSpPr>
            <a:spLocks noGrp="1"/>
          </p:cNvSpPr>
          <p:nvPr>
            <p:ph type="ctrTitle"/>
          </p:nvPr>
        </p:nvSpPr>
        <p:spPr>
          <a:xfrm>
            <a:off x="376633" y="3855211"/>
            <a:ext cx="11231516" cy="762000"/>
          </a:xfrm>
        </p:spPr>
        <p:txBody>
          <a:bodyPr>
            <a:noAutofit/>
          </a:bodyPr>
          <a:lstStyle/>
          <a:p>
            <a:r>
              <a:rPr lang="en-US" sz="4400" dirty="0"/>
              <a:t>Environmental Responsibility and the Cultural Sector </a:t>
            </a:r>
            <a:br>
              <a:rPr lang="en-US" sz="4400" dirty="0"/>
            </a:br>
            <a:r>
              <a:rPr lang="en-US" sz="4400" dirty="0"/>
              <a:t>Arts Council England </a:t>
            </a:r>
            <a:br>
              <a:rPr lang="en-US" sz="4400" dirty="0"/>
            </a:br>
            <a:r>
              <a:rPr lang="en-US" sz="2000" dirty="0"/>
              <a:t>Andrew Ellerby, Senior Manager Combined Arts &amp; Environmental Responsibility</a:t>
            </a:r>
          </a:p>
        </p:txBody>
      </p:sp>
      <p:sp>
        <p:nvSpPr>
          <p:cNvPr id="6" name="Text Placeholder 5"/>
          <p:cNvSpPr>
            <a:spLocks noGrp="1"/>
          </p:cNvSpPr>
          <p:nvPr>
            <p:ph type="body" sz="quarter" idx="13"/>
          </p:nvPr>
        </p:nvSpPr>
        <p:spPr>
          <a:xfrm>
            <a:off x="480001" y="5822400"/>
            <a:ext cx="7928895" cy="491067"/>
          </a:xfrm>
        </p:spPr>
        <p:txBody>
          <a:bodyPr/>
          <a:lstStyle/>
          <a:p>
            <a:endParaRPr lang="en-US" sz="2133" dirty="0">
              <a:latin typeface="+mj-lt"/>
            </a:endParaRPr>
          </a:p>
          <a:p>
            <a:endParaRPr lang="en-US" sz="2133" dirty="0"/>
          </a:p>
        </p:txBody>
      </p:sp>
      <p:sp>
        <p:nvSpPr>
          <p:cNvPr id="4" name="Text Placeholder 3"/>
          <p:cNvSpPr>
            <a:spLocks noGrp="1"/>
          </p:cNvSpPr>
          <p:nvPr>
            <p:ph type="body" sz="quarter" idx="12"/>
          </p:nvPr>
        </p:nvSpPr>
        <p:spPr>
          <a:xfrm>
            <a:off x="480485" y="6480001"/>
            <a:ext cx="3977217" cy="167999"/>
          </a:xfrm>
        </p:spPr>
        <p:txBody>
          <a:bodyPr/>
          <a:lstStyle/>
          <a:p>
            <a:r>
              <a:rPr lang="en-US" i="1" dirty="0"/>
              <a:t>#</a:t>
            </a:r>
            <a:r>
              <a:rPr lang="en-US" i="1" dirty="0" err="1"/>
              <a:t>culturematters</a:t>
            </a:r>
            <a:endParaRPr lang="en-US" i="1" dirty="0"/>
          </a:p>
        </p:txBody>
      </p:sp>
    </p:spTree>
    <p:extLst>
      <p:ext uri="{BB962C8B-B14F-4D97-AF65-F5344CB8AC3E}">
        <p14:creationId xmlns:p14="http://schemas.microsoft.com/office/powerpoint/2010/main" val="173732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4C11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F4E1124-11A9-4236-B727-482ED2BC6C8F}"/>
              </a:ext>
            </a:extLst>
          </p:cNvPr>
          <p:cNvSpPr>
            <a:spLocks noGrp="1"/>
          </p:cNvSpPr>
          <p:nvPr>
            <p:ph idx="1"/>
          </p:nvPr>
        </p:nvSpPr>
        <p:spPr>
          <a:xfrm>
            <a:off x="2506744" y="820132"/>
            <a:ext cx="10515600" cy="4351338"/>
          </a:xfrm>
        </p:spPr>
        <p:txBody>
          <a:bodyPr>
            <a:noAutofit/>
          </a:bodyPr>
          <a:lstStyle/>
          <a:p>
            <a:pPr marL="0" indent="0">
              <a:buNone/>
            </a:pPr>
            <a:r>
              <a:rPr lang="en-GB" sz="40000" dirty="0"/>
              <a:t>1%</a:t>
            </a:r>
          </a:p>
        </p:txBody>
      </p:sp>
    </p:spTree>
    <p:extLst>
      <p:ext uri="{BB962C8B-B14F-4D97-AF65-F5344CB8AC3E}">
        <p14:creationId xmlns:p14="http://schemas.microsoft.com/office/powerpoint/2010/main" val="1558542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CA5DC55-8694-4411-BB06-E6FA9636087B}"/>
              </a:ext>
            </a:extLst>
          </p:cNvPr>
          <p:cNvPicPr>
            <a:picLocks noChangeAspect="1"/>
          </p:cNvPicPr>
          <p:nvPr/>
        </p:nvPicPr>
        <p:blipFill rotWithShape="1">
          <a:blip r:embed="rId2">
            <a:alphaModFix/>
          </a:blip>
          <a:srcRect l="18630" r="19133" b="-1"/>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graphicFrame>
        <p:nvGraphicFramePr>
          <p:cNvPr id="4" name="TextBox 1">
            <a:extLst>
              <a:ext uri="{FF2B5EF4-FFF2-40B4-BE49-F238E27FC236}">
                <a16:creationId xmlns:a16="http://schemas.microsoft.com/office/drawing/2014/main" xmlns="" id="{E02FA9F6-1DC5-41D9-AEB0-C01E5ABE3A77}"/>
              </a:ext>
            </a:extLst>
          </p:cNvPr>
          <p:cNvGraphicFramePr/>
          <p:nvPr>
            <p:extLst>
              <p:ext uri="{D42A27DB-BD31-4B8C-83A1-F6EECF244321}">
                <p14:modId xmlns:p14="http://schemas.microsoft.com/office/powerpoint/2010/main" val="4057355986"/>
              </p:ext>
            </p:extLst>
          </p:nvPr>
        </p:nvGraphicFramePr>
        <p:xfrm>
          <a:off x="343821" y="744201"/>
          <a:ext cx="7694947" cy="53695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86340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4C11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F4E1124-11A9-4236-B727-482ED2BC6C8F}"/>
              </a:ext>
            </a:extLst>
          </p:cNvPr>
          <p:cNvSpPr>
            <a:spLocks noGrp="1"/>
          </p:cNvSpPr>
          <p:nvPr>
            <p:ph idx="1"/>
          </p:nvPr>
        </p:nvSpPr>
        <p:spPr>
          <a:xfrm>
            <a:off x="838200" y="1973071"/>
            <a:ext cx="10515600" cy="4351338"/>
          </a:xfrm>
        </p:spPr>
        <p:txBody>
          <a:bodyPr>
            <a:noAutofit/>
          </a:bodyPr>
          <a:lstStyle/>
          <a:p>
            <a:pPr marL="0" indent="0">
              <a:buNone/>
            </a:pPr>
            <a:r>
              <a:rPr lang="en-GB" sz="8800" dirty="0"/>
              <a:t>What is the potential?</a:t>
            </a:r>
          </a:p>
        </p:txBody>
      </p:sp>
    </p:spTree>
    <p:extLst>
      <p:ext uri="{BB962C8B-B14F-4D97-AF65-F5344CB8AC3E}">
        <p14:creationId xmlns:p14="http://schemas.microsoft.com/office/powerpoint/2010/main" val="4244919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4C11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F4E1124-11A9-4236-B727-482ED2BC6C8F}"/>
              </a:ext>
            </a:extLst>
          </p:cNvPr>
          <p:cNvSpPr>
            <a:spLocks noGrp="1"/>
          </p:cNvSpPr>
          <p:nvPr>
            <p:ph idx="1"/>
          </p:nvPr>
        </p:nvSpPr>
        <p:spPr>
          <a:xfrm>
            <a:off x="838200" y="1973071"/>
            <a:ext cx="10515600" cy="4351338"/>
          </a:xfrm>
        </p:spPr>
        <p:txBody>
          <a:bodyPr>
            <a:noAutofit/>
          </a:bodyPr>
          <a:lstStyle/>
          <a:p>
            <a:pPr marL="0" indent="0">
              <a:buNone/>
            </a:pPr>
            <a:r>
              <a:rPr lang="en-GB" sz="5400" dirty="0">
                <a:solidFill>
                  <a:schemeClr val="bg1"/>
                </a:solidFill>
              </a:rPr>
              <a:t>andrew.ellerby@artscouncil.org.uk</a:t>
            </a:r>
          </a:p>
        </p:txBody>
      </p:sp>
    </p:spTree>
    <p:extLst>
      <p:ext uri="{BB962C8B-B14F-4D97-AF65-F5344CB8AC3E}">
        <p14:creationId xmlns:p14="http://schemas.microsoft.com/office/powerpoint/2010/main" val="2263153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B9FC105-BE9F-4371-AA6D-81C392216859}"/>
              </a:ext>
            </a:extLst>
          </p:cNvPr>
          <p:cNvSpPr/>
          <p:nvPr/>
        </p:nvSpPr>
        <p:spPr>
          <a:xfrm>
            <a:off x="558800" y="840939"/>
            <a:ext cx="11074400"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Arts Council England has been working in partnership with Julie’s Bicycle to inspire environmental action across the arts and cultural sector for over a decade. This collaboration led to a pioneering policy intervention in 2012. Arts Council became the first cultural body to make environmental reporting and planning part of its funding agreements for National Portfolio Organisations.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dirty="0">
              <a:solidFill>
                <a:prstClr val="white"/>
              </a:solidFill>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Collectively, these organisations have reduced energy consumption by 23% and avoided costs of £16.5 million.</a:t>
            </a:r>
            <a:endParaRPr kumimoji="0" lang="en-GB"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0849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A2F48BA-6405-4FA3-A5A1-EDB4971BBBE7}"/>
              </a:ext>
            </a:extLst>
          </p:cNvPr>
          <p:cNvSpPr txBox="1"/>
          <p:nvPr/>
        </p:nvSpPr>
        <p:spPr>
          <a:xfrm>
            <a:off x="446598" y="582067"/>
            <a:ext cx="11298803" cy="5693866"/>
          </a:xfrm>
          <a:prstGeom prst="rect">
            <a:avLst/>
          </a:prstGeom>
          <a:noFill/>
        </p:spPr>
        <p:txBody>
          <a:bodyPr wrap="square" rtlCol="0">
            <a:spAutoFit/>
          </a:bodyPr>
          <a:lstStyle/>
          <a:p>
            <a:pPr marL="285750" indent="-285750">
              <a:buFont typeface="Arial" panose="020B0604020202020204" pitchFamily="34" charset="0"/>
              <a:buChar char="•"/>
            </a:pPr>
            <a:r>
              <a:rPr lang="en-GB" sz="2800" dirty="0"/>
              <a:t>Creative Green Tools (Environmental Data collection and Beyond Carbon)</a:t>
            </a:r>
          </a:p>
          <a:p>
            <a:pPr marL="285750" indent="-285750">
              <a:buFont typeface="Arial" panose="020B0604020202020204" pitchFamily="34" charset="0"/>
              <a:buChar char="•"/>
            </a:pPr>
            <a:r>
              <a:rPr lang="en-GB" sz="2800" dirty="0"/>
              <a:t>1 on 1 support </a:t>
            </a:r>
          </a:p>
          <a:p>
            <a:pPr marL="285750" indent="-285750">
              <a:buFont typeface="Arial" panose="020B0604020202020204" pitchFamily="34" charset="0"/>
              <a:buChar char="•"/>
            </a:pPr>
            <a:r>
              <a:rPr lang="en-GB" sz="2800" dirty="0"/>
              <a:t>Webinars &amp; Briefings </a:t>
            </a:r>
          </a:p>
          <a:p>
            <a:pPr marL="285750" indent="-285750">
              <a:buFont typeface="Arial" panose="020B0604020202020204" pitchFamily="34" charset="0"/>
              <a:buChar char="•"/>
            </a:pPr>
            <a:r>
              <a:rPr lang="en-GB" sz="2800" dirty="0"/>
              <a:t>Events</a:t>
            </a:r>
          </a:p>
          <a:p>
            <a:pPr marL="1028700" lvl="1" indent="-571500">
              <a:buFontTx/>
              <a:buChar char="-"/>
            </a:pPr>
            <a:r>
              <a:rPr lang="en-GB" sz="2800" dirty="0"/>
              <a:t>We Make Tomorrow </a:t>
            </a:r>
          </a:p>
          <a:p>
            <a:pPr marL="1028700" lvl="1" indent="-571500">
              <a:buFontTx/>
              <a:buChar char="-"/>
            </a:pPr>
            <a:r>
              <a:rPr lang="en-GB" sz="2800" dirty="0"/>
              <a:t>Uncommon Ground </a:t>
            </a:r>
          </a:p>
          <a:p>
            <a:pPr marL="1028700" lvl="1" indent="-571500">
              <a:buFontTx/>
              <a:buChar char="-"/>
            </a:pPr>
            <a:r>
              <a:rPr lang="en-GB" sz="2800" dirty="0"/>
              <a:t>Creative Climate Chats </a:t>
            </a:r>
          </a:p>
          <a:p>
            <a:pPr marL="285750" indent="-285750">
              <a:buFont typeface="Arial" panose="020B0604020202020204" pitchFamily="34" charset="0"/>
              <a:buChar char="•"/>
            </a:pPr>
            <a:r>
              <a:rPr lang="en-GB" sz="2800" dirty="0"/>
              <a:t>Programmes: </a:t>
            </a:r>
          </a:p>
          <a:p>
            <a:r>
              <a:rPr lang="en-GB" sz="2800" dirty="0"/>
              <a:t>	- Spotlight </a:t>
            </a:r>
          </a:p>
          <a:p>
            <a:r>
              <a:rPr lang="en-GB" sz="2800" dirty="0"/>
              <a:t>	- Accelerator </a:t>
            </a:r>
          </a:p>
          <a:p>
            <a:r>
              <a:rPr lang="en-GB" sz="2800" dirty="0"/>
              <a:t>	- The Colour Green / The Colour Green Lab </a:t>
            </a:r>
          </a:p>
          <a:p>
            <a:pPr marL="457200" indent="-457200">
              <a:buFont typeface="Arial" panose="020B0604020202020204" pitchFamily="34" charset="0"/>
              <a:buChar char="•"/>
            </a:pPr>
            <a:r>
              <a:rPr lang="en-GB" sz="2800" dirty="0"/>
              <a:t>Arts Council Support (Policy development, Roadshows)</a:t>
            </a:r>
          </a:p>
          <a:p>
            <a:endParaRPr lang="en-GB" sz="2800" dirty="0"/>
          </a:p>
        </p:txBody>
      </p:sp>
    </p:spTree>
    <p:extLst>
      <p:ext uri="{BB962C8B-B14F-4D97-AF65-F5344CB8AC3E}">
        <p14:creationId xmlns:p14="http://schemas.microsoft.com/office/powerpoint/2010/main" val="664488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6DB0"/>
        </a:solidFill>
        <a:effectLst/>
      </p:bgPr>
    </p:bg>
    <p:spTree>
      <p:nvGrpSpPr>
        <p:cNvPr id="1" name=""/>
        <p:cNvGrpSpPr/>
        <p:nvPr/>
      </p:nvGrpSpPr>
      <p:grpSpPr>
        <a:xfrm>
          <a:off x="0" y="0"/>
          <a:ext cx="0" cy="0"/>
          <a:chOff x="0" y="0"/>
          <a:chExt cx="0" cy="0"/>
        </a:xfrm>
      </p:grpSpPr>
      <p:pic>
        <p:nvPicPr>
          <p:cNvPr id="3" name="Picture 2" descr="A picture containing text, sign&#10;&#10;Description automatically generated">
            <a:extLst>
              <a:ext uri="{FF2B5EF4-FFF2-40B4-BE49-F238E27FC236}">
                <a16:creationId xmlns:a16="http://schemas.microsoft.com/office/drawing/2014/main" xmlns="" id="{B5C4FA6D-EDFB-43BF-965F-1406514C2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487257"/>
          </a:xfrm>
          <a:prstGeom prst="rect">
            <a:avLst/>
          </a:prstGeom>
        </p:spPr>
      </p:pic>
    </p:spTree>
    <p:extLst>
      <p:ext uri="{BB962C8B-B14F-4D97-AF65-F5344CB8AC3E}">
        <p14:creationId xmlns:p14="http://schemas.microsoft.com/office/powerpoint/2010/main" val="103131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D358B"/>
        </a:soli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xmlns="" id="{54BBF3CD-01F2-425B-9D46-6031CB884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0095" cy="5486400"/>
          </a:xfrm>
          <a:prstGeom prst="rect">
            <a:avLst/>
          </a:prstGeom>
        </p:spPr>
      </p:pic>
    </p:spTree>
    <p:extLst>
      <p:ext uri="{BB962C8B-B14F-4D97-AF65-F5344CB8AC3E}">
        <p14:creationId xmlns:p14="http://schemas.microsoft.com/office/powerpoint/2010/main" val="1549998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4C11E"/>
        </a:soli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xmlns="" id="{6A3E6370-54BA-4D36-8CB9-D39632224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05486" cy="5493327"/>
          </a:xfrm>
          <a:prstGeom prst="rect">
            <a:avLst/>
          </a:prstGeom>
        </p:spPr>
      </p:pic>
    </p:spTree>
    <p:extLst>
      <p:ext uri="{BB962C8B-B14F-4D97-AF65-F5344CB8AC3E}">
        <p14:creationId xmlns:p14="http://schemas.microsoft.com/office/powerpoint/2010/main" val="329906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D60A1128-58B9-466C-B7CA-CFBC46BF7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822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Circular flowchart">
            <a:extLst>
              <a:ext uri="{FF2B5EF4-FFF2-40B4-BE49-F238E27FC236}">
                <a16:creationId xmlns:a16="http://schemas.microsoft.com/office/drawing/2014/main" xmlns="" id="{B0652FB1-CBF4-4C67-8DF9-3EFCE21715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738604">
            <a:off x="3053594" y="93901"/>
            <a:ext cx="5684443" cy="5684443"/>
          </a:xfrm>
          <a:prstGeom prst="rect">
            <a:avLst/>
          </a:prstGeom>
        </p:spPr>
      </p:pic>
      <p:sp>
        <p:nvSpPr>
          <p:cNvPr id="5" name="TextBox 4">
            <a:extLst>
              <a:ext uri="{FF2B5EF4-FFF2-40B4-BE49-F238E27FC236}">
                <a16:creationId xmlns:a16="http://schemas.microsoft.com/office/drawing/2014/main" xmlns="" id="{58C93EF6-0E8C-4F57-9DC3-EFC2AF4A46EC}"/>
              </a:ext>
            </a:extLst>
          </p:cNvPr>
          <p:cNvSpPr txBox="1"/>
          <p:nvPr/>
        </p:nvSpPr>
        <p:spPr>
          <a:xfrm>
            <a:off x="2984810" y="446000"/>
            <a:ext cx="6222380" cy="1200329"/>
          </a:xfrm>
          <a:prstGeom prst="rect">
            <a:avLst/>
          </a:prstGeom>
          <a:noFill/>
        </p:spPr>
        <p:txBody>
          <a:bodyPr wrap="square" rtlCol="0">
            <a:spAutoFit/>
          </a:bodyPr>
          <a:lstStyle/>
          <a:p>
            <a:pPr fontAlgn="base"/>
            <a:r>
              <a:rPr lang="en-GB" b="1" dirty="0">
                <a:solidFill>
                  <a:srgbClr val="000000"/>
                </a:solidFill>
                <a:latin typeface="Arial" panose="020B0604020202020204" pitchFamily="34" charset="0"/>
                <a:ea typeface="Calibri" panose="020F0502020204030204" pitchFamily="34" charset="0"/>
              </a:rPr>
              <a:t>Understand the Data</a:t>
            </a:r>
            <a:r>
              <a:rPr lang="en-US" dirty="0">
                <a:latin typeface="Arial" panose="020B0604020202020204" pitchFamily="34" charset="0"/>
                <a:ea typeface="Calibri" panose="020F0502020204030204" pitchFamily="34" charset="0"/>
              </a:rPr>
              <a:t>​</a:t>
            </a:r>
            <a:endParaRPr lang="en-GB" sz="2800" dirty="0">
              <a:latin typeface="Calibri" panose="020F0502020204030204" pitchFamily="34" charset="0"/>
              <a:ea typeface="Calibri" panose="020F0502020204030204" pitchFamily="34" charset="0"/>
            </a:endParaRPr>
          </a:p>
          <a:p>
            <a:pPr fontAlgn="base"/>
            <a:r>
              <a:rPr lang="en-GB" dirty="0">
                <a:latin typeface="Arial" panose="020B0604020202020204" pitchFamily="34" charset="0"/>
                <a:ea typeface="Calibri" panose="020F0502020204030204" pitchFamily="34" charset="0"/>
              </a:rPr>
              <a:t>​</a:t>
            </a:r>
            <a:r>
              <a:rPr lang="en-GB" dirty="0">
                <a:solidFill>
                  <a:srgbClr val="000000"/>
                </a:solidFill>
                <a:latin typeface="Arial" panose="020B0604020202020204" pitchFamily="34" charset="0"/>
                <a:ea typeface="Calibri" panose="020F0502020204030204" pitchFamily="34" charset="0"/>
              </a:rPr>
              <a:t>You collect and use good quality data to understand and inform your environmental strategies. </a:t>
            </a:r>
            <a:endParaRPr lang="en-GB" sz="2800" dirty="0">
              <a:latin typeface="Calibri" panose="020F0502020204030204" pitchFamily="34" charset="0"/>
              <a:ea typeface="Calibri" panose="020F0502020204030204" pitchFamily="34" charset="0"/>
            </a:endParaRPr>
          </a:p>
          <a:p>
            <a:pPr fontAlgn="base"/>
            <a:r>
              <a:rPr lang="en-GB" dirty="0">
                <a:latin typeface="Arial" panose="020B0604020202020204" pitchFamily="34" charset="0"/>
                <a:ea typeface="Calibri" panose="020F0502020204030204" pitchFamily="34" charset="0"/>
              </a:rPr>
              <a:t>​</a:t>
            </a:r>
            <a:endParaRPr lang="en-GB" sz="2800" dirty="0">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xmlns="" id="{780F61A1-5FB1-4111-9BC3-D72B5B6658D6}"/>
              </a:ext>
            </a:extLst>
          </p:cNvPr>
          <p:cNvSpPr txBox="1"/>
          <p:nvPr/>
        </p:nvSpPr>
        <p:spPr>
          <a:xfrm>
            <a:off x="6454253" y="4089400"/>
            <a:ext cx="5301200" cy="2031325"/>
          </a:xfrm>
          <a:prstGeom prst="rect">
            <a:avLst/>
          </a:prstGeom>
          <a:noFill/>
        </p:spPr>
        <p:txBody>
          <a:bodyPr wrap="square" rtlCol="0">
            <a:spAutoFit/>
          </a:bodyPr>
          <a:lstStyle/>
          <a:p>
            <a:pPr fontAlgn="base"/>
            <a:r>
              <a:rPr lang="en-GB" b="1" dirty="0">
                <a:solidFill>
                  <a:srgbClr val="000000"/>
                </a:solidFill>
                <a:latin typeface="Arial" panose="020B0604020202020204" pitchFamily="34" charset="0"/>
                <a:ea typeface="Calibri" panose="020F0502020204030204" pitchFamily="34" charset="0"/>
              </a:rPr>
              <a:t>Plan, Action and Change</a:t>
            </a:r>
            <a:r>
              <a:rPr lang="en-US" dirty="0">
                <a:latin typeface="Arial" panose="020B0604020202020204" pitchFamily="34" charset="0"/>
                <a:ea typeface="Calibri" panose="020F0502020204030204" pitchFamily="34" charset="0"/>
              </a:rPr>
              <a:t>​</a:t>
            </a:r>
            <a:endParaRPr lang="en-GB" sz="2800" dirty="0">
              <a:latin typeface="Calibri" panose="020F0502020204030204" pitchFamily="34" charset="0"/>
              <a:ea typeface="Calibri" panose="020F0502020204030204" pitchFamily="34" charset="0"/>
            </a:endParaRPr>
          </a:p>
          <a:p>
            <a:pPr fontAlgn="base"/>
            <a:r>
              <a:rPr lang="en-GB" dirty="0">
                <a:solidFill>
                  <a:srgbClr val="000000"/>
                </a:solidFill>
                <a:latin typeface="Arial" panose="020B0604020202020204" pitchFamily="34" charset="0"/>
                <a:ea typeface="Calibri" panose="020F0502020204030204" pitchFamily="34" charset="0"/>
              </a:rPr>
              <a:t>Your environmental strategy is a core part of your business planning.  It is supported by an action plan with relevant actions and targets that reflect your commitment to Environmental Responsibility. You are able to demonstrate positive change via the actions in your strategy.  </a:t>
            </a:r>
            <a:endParaRPr lang="en-GB" dirty="0"/>
          </a:p>
        </p:txBody>
      </p:sp>
      <p:sp>
        <p:nvSpPr>
          <p:cNvPr id="7" name="TextBox 6">
            <a:extLst>
              <a:ext uri="{FF2B5EF4-FFF2-40B4-BE49-F238E27FC236}">
                <a16:creationId xmlns:a16="http://schemas.microsoft.com/office/drawing/2014/main" xmlns="" id="{11FF4738-9425-4898-8FB5-ADDC87700F5E}"/>
              </a:ext>
            </a:extLst>
          </p:cNvPr>
          <p:cNvSpPr txBox="1"/>
          <p:nvPr/>
        </p:nvSpPr>
        <p:spPr>
          <a:xfrm>
            <a:off x="105113" y="3207238"/>
            <a:ext cx="5084956" cy="2031325"/>
          </a:xfrm>
          <a:prstGeom prst="rect">
            <a:avLst/>
          </a:prstGeom>
          <a:noFill/>
        </p:spPr>
        <p:txBody>
          <a:bodyPr wrap="square" rtlCol="0">
            <a:spAutoFit/>
          </a:bodyPr>
          <a:lstStyle/>
          <a:p>
            <a:pPr fontAlgn="base"/>
            <a:r>
              <a:rPr lang="en-GB" b="1" dirty="0">
                <a:solidFill>
                  <a:srgbClr val="000000"/>
                </a:solidFill>
                <a:latin typeface="Arial" panose="020B0604020202020204" pitchFamily="34" charset="0"/>
                <a:ea typeface="Calibri" panose="020F0502020204030204" pitchFamily="34" charset="0"/>
              </a:rPr>
              <a:t>Influence, Educate and Advocate</a:t>
            </a:r>
            <a:endParaRPr lang="en-GB" sz="2800" dirty="0">
              <a:latin typeface="Calibri" panose="020F0502020204030204" pitchFamily="34" charset="0"/>
              <a:ea typeface="Calibri" panose="020F0502020204030204" pitchFamily="34" charset="0"/>
            </a:endParaRPr>
          </a:p>
          <a:p>
            <a:pPr fontAlgn="base"/>
            <a:r>
              <a:rPr lang="en-GB" dirty="0">
                <a:latin typeface="Arial" panose="020B0604020202020204" pitchFamily="34" charset="0"/>
                <a:ea typeface="Calibri" panose="020F0502020204030204" pitchFamily="34" charset="0"/>
              </a:rPr>
              <a:t>​</a:t>
            </a:r>
            <a:r>
              <a:rPr lang="en-GB" dirty="0">
                <a:solidFill>
                  <a:srgbClr val="000000"/>
                </a:solidFill>
                <a:latin typeface="Arial" panose="020B0604020202020204" pitchFamily="34" charset="0"/>
                <a:ea typeface="Calibri" panose="020F0502020204030204" pitchFamily="34" charset="0"/>
              </a:rPr>
              <a:t>You consider how your own environmental journey can contribute to discussion and provoke debate. You share the experiences and outcomes of your environmental strategy with your team, partners, stakeholders and the public as part of your advocacy</a:t>
            </a:r>
            <a:r>
              <a:rPr lang="en-GB" sz="800" dirty="0">
                <a:solidFill>
                  <a:srgbClr val="000000"/>
                </a:solidFill>
                <a:latin typeface="Arial" panose="020B0604020202020204" pitchFamily="34" charset="0"/>
                <a:ea typeface="Calibri" panose="020F0502020204030204" pitchFamily="34" charset="0"/>
              </a:rPr>
              <a:t>.</a:t>
            </a:r>
            <a:r>
              <a:rPr lang="en-US" sz="800" dirty="0">
                <a:latin typeface="Arial" panose="020B0604020202020204" pitchFamily="34" charset="0"/>
                <a:ea typeface="Calibri" panose="020F0502020204030204" pitchFamily="34" charset="0"/>
              </a:rPr>
              <a:t>​</a:t>
            </a:r>
            <a:endParaRPr lang="en-GB" sz="28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57624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2B7B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59C7E5-91A2-4884-AF84-5654B9C4606B}"/>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xmlns="" id="{6ED1E1D0-D513-4094-84EC-214F3A78C70E}"/>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xmlns="" id="{1CAF2AF4-2211-43EE-9610-EED9D5BE2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380480"/>
          </a:xfrm>
          <a:prstGeom prst="rect">
            <a:avLst/>
          </a:prstGeom>
        </p:spPr>
      </p:pic>
      <p:pic>
        <p:nvPicPr>
          <p:cNvPr id="6" name="bensound-perception (1)">
            <a:hlinkClick r:id="" action="ppaction://media"/>
            <a:extLst>
              <a:ext uri="{FF2B5EF4-FFF2-40B4-BE49-F238E27FC236}">
                <a16:creationId xmlns:a16="http://schemas.microsoft.com/office/drawing/2014/main" xmlns="" id="{DE91E4CD-0651-4B4A-B28E-5F8119FBD2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23669" y="6472555"/>
            <a:ext cx="304800" cy="304800"/>
          </a:xfrm>
          <a:prstGeom prst="rect">
            <a:avLst/>
          </a:prstGeom>
        </p:spPr>
      </p:pic>
    </p:spTree>
    <p:extLst>
      <p:ext uri="{BB962C8B-B14F-4D97-AF65-F5344CB8AC3E}">
        <p14:creationId xmlns:p14="http://schemas.microsoft.com/office/powerpoint/2010/main" val="302106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2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229</Words>
  <Application>Microsoft Office PowerPoint</Application>
  <PresentationFormat>Custom</PresentationFormat>
  <Paragraphs>40</Paragraphs>
  <Slides>13</Slides>
  <Notes>1</Notes>
  <HiddenSlides>0</HiddenSlides>
  <MMClips>1</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1_Office Theme</vt:lpstr>
      <vt:lpstr>Environmental Responsibility and the Cultural Sector  Arts Council England  Andrew Ellerby, Senior Manager Combined Arts &amp; Environmental Responsibility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Responsibility and the Cultural Sector  Arts Council England  Andrew Ellerby, Senior Manager Combined Arts &amp; Environmental Responsibility</dc:title>
  <dc:creator>Andrew Ellerby</dc:creator>
  <cp:lastModifiedBy>Culture First</cp:lastModifiedBy>
  <cp:revision>7</cp:revision>
  <dcterms:created xsi:type="dcterms:W3CDTF">2021-01-27T11:43:57Z</dcterms:created>
  <dcterms:modified xsi:type="dcterms:W3CDTF">2021-02-04T11:53:22Z</dcterms:modified>
</cp:coreProperties>
</file>